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 id="2147484084" r:id="rId2"/>
    <p:sldMasterId id="2147484229" r:id="rId3"/>
  </p:sldMasterIdLst>
  <p:notesMasterIdLst>
    <p:notesMasterId r:id="rId42"/>
  </p:notesMasterIdLst>
  <p:sldIdLst>
    <p:sldId id="256" r:id="rId4"/>
    <p:sldId id="5071" r:id="rId5"/>
    <p:sldId id="290" r:id="rId6"/>
    <p:sldId id="343" r:id="rId7"/>
    <p:sldId id="141168321" r:id="rId8"/>
    <p:sldId id="2142532028" r:id="rId9"/>
    <p:sldId id="2142532029" r:id="rId10"/>
    <p:sldId id="2142532063" r:id="rId11"/>
    <p:sldId id="368" r:id="rId12"/>
    <p:sldId id="2142532040" r:id="rId13"/>
    <p:sldId id="2142532052" r:id="rId14"/>
    <p:sldId id="2142532030" r:id="rId15"/>
    <p:sldId id="2142532055" r:id="rId16"/>
    <p:sldId id="141168228" r:id="rId17"/>
    <p:sldId id="2142532039" r:id="rId18"/>
    <p:sldId id="2142532038" r:id="rId19"/>
    <p:sldId id="2142532064" r:id="rId20"/>
    <p:sldId id="2142532045" r:id="rId21"/>
    <p:sldId id="2142532046" r:id="rId22"/>
    <p:sldId id="2142532065" r:id="rId23"/>
    <p:sldId id="2142532056" r:id="rId24"/>
    <p:sldId id="2142532042" r:id="rId25"/>
    <p:sldId id="2142532054" r:id="rId26"/>
    <p:sldId id="2142532044" r:id="rId27"/>
    <p:sldId id="2142532048" r:id="rId28"/>
    <p:sldId id="2142532053" r:id="rId29"/>
    <p:sldId id="2142532061" r:id="rId30"/>
    <p:sldId id="2142532041" r:id="rId31"/>
    <p:sldId id="2142532047" r:id="rId32"/>
    <p:sldId id="2142532059" r:id="rId33"/>
    <p:sldId id="141168353" r:id="rId34"/>
    <p:sldId id="2142532049" r:id="rId35"/>
    <p:sldId id="141168345" r:id="rId36"/>
    <p:sldId id="2142532057" r:id="rId37"/>
    <p:sldId id="288" r:id="rId38"/>
    <p:sldId id="289" r:id="rId39"/>
    <p:sldId id="2142532058" r:id="rId40"/>
    <p:sldId id="214253206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382"/>
    <p:restoredTop sz="85782"/>
  </p:normalViewPr>
  <p:slideViewPr>
    <p:cSldViewPr snapToGrid="0" snapToObjects="1">
      <p:cViewPr varScale="1">
        <p:scale>
          <a:sx n="83" d="100"/>
          <a:sy n="83" d="100"/>
        </p:scale>
        <p:origin x="1808" y="20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CE1FD3-6CD3-334E-A58D-F2EA91C50A5B}" type="datetimeFigureOut">
              <a:rPr lang="en-US" smtClean="0"/>
              <a:t>3/6/20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F43491-CB2A-F242-92A2-7AF2A2308341}" type="slidenum">
              <a:rPr lang="en-US" smtClean="0"/>
              <a:t>‹#›</a:t>
            </a:fld>
            <a:endParaRPr lang="en-US"/>
          </a:p>
        </p:txBody>
      </p:sp>
    </p:spTree>
    <p:extLst>
      <p:ext uri="{BB962C8B-B14F-4D97-AF65-F5344CB8AC3E}">
        <p14:creationId xmlns:p14="http://schemas.microsoft.com/office/powerpoint/2010/main" val="1160609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6996DB-6360-41C7-A8A1-C8D066DA9B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94225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p:cNvSpPr>
            <a:spLocks noGrp="1" noRot="1" noChangeAspect="1"/>
          </p:cNvSpPr>
          <p:nvPr>
            <p:ph type="sldImg"/>
          </p:nvPr>
        </p:nvSpPr>
        <p:spPr bwMode="auto">
          <a:xfrm>
            <a:off x="685800" y="1143000"/>
            <a:ext cx="5486400" cy="3086100"/>
          </a:xfrm>
          <a:noFill/>
          <a:ln>
            <a:solidFill>
              <a:srgbClr val="000000"/>
            </a:solidFill>
            <a:miter lim="800000"/>
            <a:headEnd/>
            <a:tailEnd/>
          </a:ln>
        </p:spPr>
      </p:sp>
      <p:sp>
        <p:nvSpPr>
          <p:cNvPr id="10649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Tree>
    <p:extLst>
      <p:ext uri="{BB962C8B-B14F-4D97-AF65-F5344CB8AC3E}">
        <p14:creationId xmlns:p14="http://schemas.microsoft.com/office/powerpoint/2010/main" val="4105310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Unknown blob due to slower storage, masters cannot keep repo in sync</a:t>
            </a:r>
          </a:p>
          <a:p>
            <a:r>
              <a:rPr lang="en-US" sz="1200" kern="1200" dirty="0">
                <a:solidFill>
                  <a:schemeClr val="tx1"/>
                </a:solidFill>
                <a:effectLst/>
                <a:latin typeface="+mn-lt"/>
                <a:ea typeface="+mn-ea"/>
                <a:cs typeface="+mn-cs"/>
              </a:rPr>
              <a:t>should retry up to 5x</a:t>
            </a:r>
          </a:p>
          <a:p>
            <a:r>
              <a:rPr lang="en-US" sz="1200" kern="1200" dirty="0">
                <a:solidFill>
                  <a:schemeClr val="tx1"/>
                </a:solidFill>
                <a:effectLst/>
                <a:latin typeface="+mn-lt"/>
                <a:ea typeface="+mn-ea"/>
                <a:cs typeface="+mn-cs"/>
              </a:rPr>
              <a:t>more prone if to using internal service - try using published route </a:t>
            </a:r>
          </a:p>
          <a:p>
            <a:r>
              <a:rPr lang="en-US" sz="1200" kern="1200" dirty="0">
                <a:solidFill>
                  <a:schemeClr val="tx1"/>
                </a:solidFill>
                <a:effectLst/>
                <a:latin typeface="+mn-lt"/>
                <a:ea typeface="+mn-ea"/>
                <a:cs typeface="+mn-cs"/>
              </a:rPr>
              <a:t>push using external route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505068-99D3-404E-AA5A-B51CE0B388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143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step in installing Watson Services is deploying the chart (Helm install)</a:t>
            </a:r>
          </a:p>
          <a:p>
            <a:endParaRPr lang="en-US" dirty="0"/>
          </a:p>
          <a:p>
            <a:pPr marL="285750" indent="-285750">
              <a:buFont typeface="Arial" panose="020B0604020202020204" pitchFamily="34" charset="0"/>
              <a:buChar char="•"/>
            </a:pPr>
            <a:r>
              <a:rPr lang="en-US" dirty="0"/>
              <a:t>WA generally will succeed as long as you met </a:t>
            </a:r>
            <a:r>
              <a:rPr lang="en-US" dirty="0" err="1"/>
              <a:t>prereqs</a:t>
            </a:r>
            <a:r>
              <a:rPr lang="en-US" dirty="0"/>
              <a:t>, used the right inputs and are properly sized.</a:t>
            </a:r>
          </a:p>
          <a:p>
            <a:pPr marL="285750" indent="-285750">
              <a:buFont typeface="Arial" panose="020B0604020202020204" pitchFamily="34" charset="0"/>
              <a:buChar char="•"/>
            </a:pPr>
            <a:r>
              <a:rPr lang="en-US" dirty="0"/>
              <a:t>WDS can fail even if all of the </a:t>
            </a:r>
            <a:r>
              <a:rPr lang="en-US" dirty="0" err="1"/>
              <a:t>prereqs</a:t>
            </a:r>
            <a:r>
              <a:rPr lang="en-US" dirty="0"/>
              <a:t> are met and proper steps followed</a:t>
            </a:r>
          </a:p>
          <a:p>
            <a:endParaRPr lang="en-US" dirty="0"/>
          </a:p>
          <a:p>
            <a:pPr marL="285750" indent="-285750">
              <a:buFont typeface="Arial" panose="020B0604020202020204" pitchFamily="34" charset="0"/>
              <a:buChar char="•"/>
            </a:pPr>
            <a:r>
              <a:rPr lang="en-US" dirty="0"/>
              <a:t>Use watch command to see how things spin up or if a pod is in trouble or the install blocked.</a:t>
            </a:r>
          </a:p>
          <a:p>
            <a:pPr marL="285750" indent="-285750">
              <a:buFont typeface="Arial" panose="020B0604020202020204" pitchFamily="34" charset="0"/>
              <a:buChar char="•"/>
            </a:pPr>
            <a:r>
              <a:rPr lang="en-US" dirty="0"/>
              <a:t>Use </a:t>
            </a:r>
            <a:r>
              <a:rPr lang="en-US" dirty="0" err="1"/>
              <a:t>oc</a:t>
            </a:r>
            <a:r>
              <a:rPr lang="en-US" dirty="0"/>
              <a:t> commands to dig into root cause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505068-99D3-404E-AA5A-B51CE0B388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04975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step in installing Watson Services is deploying the chart (Helm install)</a:t>
            </a:r>
          </a:p>
          <a:p>
            <a:endParaRPr lang="en-US" dirty="0"/>
          </a:p>
          <a:p>
            <a:pPr marL="285750" indent="-285750">
              <a:buFont typeface="Arial" panose="020B0604020202020204" pitchFamily="34" charset="0"/>
              <a:buChar char="•"/>
            </a:pPr>
            <a:r>
              <a:rPr lang="en-US" dirty="0"/>
              <a:t>WA generally will succeed as long as you met </a:t>
            </a:r>
            <a:r>
              <a:rPr lang="en-US" dirty="0" err="1"/>
              <a:t>prereqs</a:t>
            </a:r>
            <a:r>
              <a:rPr lang="en-US" dirty="0"/>
              <a:t>, used the right inputs and are properly sized.</a:t>
            </a:r>
          </a:p>
          <a:p>
            <a:pPr marL="285750" indent="-285750">
              <a:buFont typeface="Arial" panose="020B0604020202020204" pitchFamily="34" charset="0"/>
              <a:buChar char="•"/>
            </a:pPr>
            <a:r>
              <a:rPr lang="en-US" dirty="0"/>
              <a:t>WDS can fail even if all of the </a:t>
            </a:r>
            <a:r>
              <a:rPr lang="en-US" dirty="0" err="1"/>
              <a:t>prereqs</a:t>
            </a:r>
            <a:r>
              <a:rPr lang="en-US" dirty="0"/>
              <a:t> are met and proper steps followed</a:t>
            </a:r>
          </a:p>
          <a:p>
            <a:endParaRPr lang="en-US" dirty="0"/>
          </a:p>
          <a:p>
            <a:pPr marL="285750" indent="-285750">
              <a:buFont typeface="Arial" panose="020B0604020202020204" pitchFamily="34" charset="0"/>
              <a:buChar char="•"/>
            </a:pPr>
            <a:r>
              <a:rPr lang="en-US" dirty="0"/>
              <a:t>Use watch command to see how things spin up or if a pod is in trouble or the install blocked.</a:t>
            </a:r>
          </a:p>
          <a:p>
            <a:pPr marL="285750" indent="-285750">
              <a:buFont typeface="Arial" panose="020B0604020202020204" pitchFamily="34" charset="0"/>
              <a:buChar char="•"/>
            </a:pPr>
            <a:r>
              <a:rPr lang="en-US" dirty="0"/>
              <a:t>Use </a:t>
            </a:r>
            <a:r>
              <a:rPr lang="en-US" dirty="0" err="1"/>
              <a:t>oc</a:t>
            </a:r>
            <a:r>
              <a:rPr lang="en-US" dirty="0"/>
              <a:t> commands to dig into root cause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505068-99D3-404E-AA5A-B51CE0B388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675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505068-99D3-404E-AA5A-B51CE0B388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777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505068-99D3-404E-AA5A-B51CE0B388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1482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step in installing Watson Services is deploying the chart (Helm install)</a:t>
            </a:r>
          </a:p>
          <a:p>
            <a:endParaRPr lang="en-US" dirty="0"/>
          </a:p>
          <a:p>
            <a:pPr marL="285750" indent="-285750">
              <a:buFont typeface="Arial" panose="020B0604020202020204" pitchFamily="34" charset="0"/>
              <a:buChar char="•"/>
            </a:pPr>
            <a:r>
              <a:rPr lang="en-US" dirty="0"/>
              <a:t>WA generally will succeed as long as you met </a:t>
            </a:r>
            <a:r>
              <a:rPr lang="en-US" dirty="0" err="1"/>
              <a:t>prereqs</a:t>
            </a:r>
            <a:r>
              <a:rPr lang="en-US" dirty="0"/>
              <a:t>, used the right inputs and are properly sized.</a:t>
            </a:r>
          </a:p>
          <a:p>
            <a:pPr marL="285750" indent="-285750">
              <a:buFont typeface="Arial" panose="020B0604020202020204" pitchFamily="34" charset="0"/>
              <a:buChar char="•"/>
            </a:pPr>
            <a:r>
              <a:rPr lang="en-US" dirty="0"/>
              <a:t>WDS can fail even if all of the </a:t>
            </a:r>
            <a:r>
              <a:rPr lang="en-US" dirty="0" err="1"/>
              <a:t>prereqs</a:t>
            </a:r>
            <a:r>
              <a:rPr lang="en-US" dirty="0"/>
              <a:t> are met and proper steps followed</a:t>
            </a:r>
          </a:p>
          <a:p>
            <a:endParaRPr lang="en-US" dirty="0"/>
          </a:p>
          <a:p>
            <a:pPr marL="285750" indent="-285750">
              <a:buFont typeface="Arial" panose="020B0604020202020204" pitchFamily="34" charset="0"/>
              <a:buChar char="•"/>
            </a:pPr>
            <a:r>
              <a:rPr lang="en-US" dirty="0"/>
              <a:t>Use watch command to see how things spin up or if a pod is in trouble or the install blocked.</a:t>
            </a:r>
          </a:p>
          <a:p>
            <a:pPr marL="285750" indent="-285750">
              <a:buFont typeface="Arial" panose="020B0604020202020204" pitchFamily="34" charset="0"/>
              <a:buChar char="•"/>
            </a:pPr>
            <a:r>
              <a:rPr lang="en-US" dirty="0"/>
              <a:t>Use </a:t>
            </a:r>
            <a:r>
              <a:rPr lang="en-US" dirty="0" err="1"/>
              <a:t>oc</a:t>
            </a:r>
            <a:r>
              <a:rPr lang="en-US" dirty="0"/>
              <a:t> commands to dig into root cause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505068-99D3-404E-AA5A-B51CE0B388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40423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re-running install multiple times, use a new name to prevent problems from previous deploy and make debugging easier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505068-99D3-404E-AA5A-B51CE0B388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83722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505068-99D3-404E-AA5A-B51CE0B388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67196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505068-99D3-404E-AA5A-B51CE0B388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8257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18D02FFD-07D4-5C4F-BD77-921008177348}" type="slidenum">
              <a:rPr lang="en-US" smtClean="0"/>
              <a:t>4</a:t>
            </a:fld>
            <a:endParaRPr lang="en-US"/>
          </a:p>
        </p:txBody>
      </p:sp>
    </p:spTree>
    <p:extLst>
      <p:ext uri="{BB962C8B-B14F-4D97-AF65-F5344CB8AC3E}">
        <p14:creationId xmlns:p14="http://schemas.microsoft.com/office/powerpoint/2010/main" val="40886756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505068-99D3-404E-AA5A-B51CE0B388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95960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Knowing the order helps here.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505068-99D3-404E-AA5A-B51CE0B388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88661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505068-99D3-404E-AA5A-B51CE0B388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2193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installation, the </a:t>
            </a:r>
            <a:r>
              <a:rPr lang="en-US" dirty="0" err="1"/>
              <a:t>hdp</a:t>
            </a:r>
            <a:r>
              <a:rPr lang="en-US" dirty="0"/>
              <a:t>-worker pods (0 and 1) will be stopped and restarted with the updated </a:t>
            </a:r>
            <a:r>
              <a:rPr lang="en-US" dirty="0" err="1"/>
              <a:t>nlp</a:t>
            </a:r>
            <a:r>
              <a:rPr lang="en-US" dirty="0"/>
              <a:t>-models; hdp-worker-1 first, and once successful, then hdp-worker-0.    Due to the size of the new image (</a:t>
            </a:r>
            <a:r>
              <a:rPr lang="en-US" dirty="0" err="1"/>
              <a:t>nlp</a:t>
            </a:r>
            <a:r>
              <a:rPr lang="en-US" dirty="0"/>
              <a:t>-models-</a:t>
            </a:r>
            <a:r>
              <a:rPr lang="en-US" dirty="0" err="1"/>
              <a:t>en</a:t>
            </a:r>
            <a:r>
              <a:rPr lang="en-US" dirty="0"/>
              <a:t> is 1.01 GB/ </a:t>
            </a:r>
            <a:r>
              <a:rPr lang="en-US" dirty="0" err="1"/>
              <a:t>nlp</a:t>
            </a:r>
            <a:r>
              <a:rPr lang="en-US" dirty="0"/>
              <a:t>-models is 19.7 GB), this process can take up to 40 mins per service.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505068-99D3-404E-AA5A-B51CE0B388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96330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505068-99D3-404E-AA5A-B51CE0B388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162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Saw this problem 2x:</a:t>
            </a:r>
          </a:p>
          <a:p>
            <a:pPr marL="285750" indent="-285750">
              <a:buFont typeface="Arial" panose="020B0604020202020204" pitchFamily="34" charset="0"/>
              <a:buChar char="•"/>
            </a:pPr>
            <a:r>
              <a:rPr lang="en-US" dirty="0"/>
              <a:t>Cluster that was previously working and verified</a:t>
            </a:r>
          </a:p>
          <a:p>
            <a:pPr marL="285750" indent="-285750">
              <a:buFont typeface="Arial" panose="020B0604020202020204" pitchFamily="34" charset="0"/>
              <a:buChar char="•"/>
            </a:pPr>
            <a:r>
              <a:rPr lang="en-US" dirty="0"/>
              <a:t>New install that deployed successfully but was having trouble with (1) </a:t>
            </a:r>
            <a:r>
              <a:rPr lang="en-US" dirty="0" err="1"/>
              <a:t>etcd</a:t>
            </a:r>
            <a:r>
              <a:rPr lang="en-US" dirty="0"/>
              <a:t> pod and or SDU pod</a:t>
            </a:r>
          </a:p>
          <a:p>
            <a:pPr marL="285750" indent="-285750">
              <a:buFont typeface="Arial" panose="020B0604020202020204" pitchFamily="34" charset="0"/>
              <a:buChar char="•"/>
            </a:pPr>
            <a:r>
              <a:rPr lang="en-US" dirty="0"/>
              <a:t>Not sure what to look for in </a:t>
            </a:r>
            <a:r>
              <a:rPr lang="en-US" dirty="0" err="1"/>
              <a:t>wexlogs</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505068-99D3-404E-AA5A-B51CE0B388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45144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505068-99D3-404E-AA5A-B51CE0B388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70701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Versions avail for </a:t>
            </a:r>
            <a:r>
              <a:rPr lang="en-US" dirty="0" err="1"/>
              <a:t>icp</a:t>
            </a:r>
            <a:r>
              <a:rPr lang="en-US" dirty="0"/>
              <a:t> also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505068-99D3-404E-AA5A-B51CE0B388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91577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release name on subsequent installs in case residue from previous install remains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505068-99D3-404E-AA5A-B51CE0B388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64297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505068-99D3-404E-AA5A-B51CE0B388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2006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Grab handout out of box </a:t>
            </a:r>
            <a:r>
              <a:rPr lang="en-US"/>
              <a:t>and follow along</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505068-99D3-404E-AA5A-B51CE0B388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97919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I know if my deployment was successful?</a:t>
            </a:r>
          </a:p>
          <a:p>
            <a:r>
              <a:rPr lang="en-US" dirty="0"/>
              <a:t>Jobs  / pods / stateful sets first</a:t>
            </a:r>
          </a:p>
        </p:txBody>
      </p:sp>
      <p:sp>
        <p:nvSpPr>
          <p:cNvPr id="4" name="Slide Number Placeholder 3"/>
          <p:cNvSpPr>
            <a:spLocks noGrp="1"/>
          </p:cNvSpPr>
          <p:nvPr>
            <p:ph type="sldNum" sz="quarter" idx="5"/>
          </p:nvPr>
        </p:nvSpPr>
        <p:spPr/>
        <p:txBody>
          <a:bodyPr/>
          <a:lstStyle/>
          <a:p>
            <a:fld id="{4DF43491-CB2A-F242-92A2-7AF2A2308341}" type="slidenum">
              <a:rPr lang="en-US" smtClean="0"/>
              <a:t>38</a:t>
            </a:fld>
            <a:endParaRPr lang="en-US"/>
          </a:p>
        </p:txBody>
      </p:sp>
    </p:spTree>
    <p:extLst>
      <p:ext uri="{BB962C8B-B14F-4D97-AF65-F5344CB8AC3E}">
        <p14:creationId xmlns:p14="http://schemas.microsoft.com/office/powerpoint/2010/main" val="1146788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status pending or </a:t>
            </a:r>
            <a:r>
              <a:rPr lang="en-US" dirty="0" err="1"/>
              <a:t>init</a:t>
            </a:r>
            <a:r>
              <a:rPr lang="en-US" dirty="0"/>
              <a:t> – use describe</a:t>
            </a:r>
          </a:p>
          <a:p>
            <a:r>
              <a:rPr lang="en-US" dirty="0"/>
              <a:t>For error status – use logs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505068-99D3-404E-AA5A-B51CE0B388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4025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status pending or </a:t>
            </a:r>
            <a:r>
              <a:rPr lang="en-US" dirty="0" err="1"/>
              <a:t>init</a:t>
            </a:r>
            <a:r>
              <a:rPr lang="en-US" dirty="0"/>
              <a:t> – use describe</a:t>
            </a:r>
          </a:p>
          <a:p>
            <a:r>
              <a:rPr lang="en-US" dirty="0"/>
              <a:t>For error status – use logs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505068-99D3-404E-AA5A-B51CE0B388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4234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using OEM license, should not run into this issue.  </a:t>
            </a:r>
          </a:p>
          <a:p>
            <a:endParaRPr lang="en-US" dirty="0"/>
          </a:p>
          <a:p>
            <a:r>
              <a:rPr lang="en-US" dirty="0"/>
              <a:t>Running pre-check should catch this as well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505068-99D3-404E-AA5A-B51CE0B388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88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505068-99D3-404E-AA5A-B51CE0B388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1890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505068-99D3-404E-AA5A-B51CE0B388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5998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work with as few as can run with as few 50 write IOPS, but to be production-worthy the recommendation is 500 IOPS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505068-99D3-404E-AA5A-B51CE0B388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31993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endParaRPr lang="en-US" dirty="0"/>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8001" t="20400" r="17675" b="20719"/>
          <a:stretch/>
        </p:blipFill>
        <p:spPr>
          <a:xfrm>
            <a:off x="5956299" y="540363"/>
            <a:ext cx="5729895" cy="4916867"/>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11191749" y="320061"/>
            <a:ext cx="695452" cy="281961"/>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15172" t="28443" r="13568" b="27421"/>
          <a:stretch/>
        </p:blipFill>
        <p:spPr>
          <a:xfrm>
            <a:off x="9880913" y="6112935"/>
            <a:ext cx="2160569" cy="627264"/>
          </a:xfrm>
          <a:prstGeom prst="rect">
            <a:avLst/>
          </a:prstGeom>
        </p:spPr>
      </p:pic>
    </p:spTree>
    <p:extLst>
      <p:ext uri="{BB962C8B-B14F-4D97-AF65-F5344CB8AC3E}">
        <p14:creationId xmlns:p14="http://schemas.microsoft.com/office/powerpoint/2010/main" val="2463140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p>
        </p:txBody>
      </p:sp>
    </p:spTree>
    <p:extLst>
      <p:ext uri="{BB962C8B-B14F-4D97-AF65-F5344CB8AC3E}">
        <p14:creationId xmlns:p14="http://schemas.microsoft.com/office/powerpoint/2010/main" val="74261842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x">
  <p:cSld name="1_title, blank">
    <p:bg>
      <p:bgPr>
        <a:solidFill>
          <a:schemeClr val="accent2"/>
        </a:solidFill>
        <a:effectLst/>
      </p:bgPr>
    </p:bg>
    <p:spTree>
      <p:nvGrpSpPr>
        <p:cNvPr id="1" name=""/>
        <p:cNvGrpSpPr/>
        <p:nvPr/>
      </p:nvGrpSpPr>
      <p:grpSpPr>
        <a:xfrm>
          <a:off x="0" y="0"/>
          <a:ext cx="0" cy="0"/>
          <a:chOff x="0" y="0"/>
          <a:chExt cx="0" cy="0"/>
        </a:xfrm>
      </p:grpSpPr>
      <p:sp>
        <p:nvSpPr>
          <p:cNvPr id="513" name="Title Text"/>
          <p:cNvSpPr txBox="1">
            <a:spLocks noGrp="1"/>
          </p:cNvSpPr>
          <p:nvPr>
            <p:ph type="title"/>
          </p:nvPr>
        </p:nvSpPr>
        <p:spPr>
          <a:xfrm>
            <a:off x="304800" y="268225"/>
            <a:ext cx="5486400" cy="508001"/>
          </a:xfrm>
          <a:prstGeom prst="rect">
            <a:avLst/>
          </a:prstGeom>
        </p:spPr>
        <p:txBody>
          <a:bodyPr>
            <a:normAutofit/>
          </a:bodyPr>
          <a:lstStyle/>
          <a:p>
            <a:r>
              <a:t>Title Text</a:t>
            </a:r>
          </a:p>
        </p:txBody>
      </p:sp>
      <p:sp>
        <p:nvSpPr>
          <p:cNvPr id="5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20364503"/>
      </p:ext>
    </p:extLst>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type="tx">
  <p:cSld name="1_insight, text, boxes">
    <p:bg>
      <p:bgPr>
        <a:solidFill>
          <a:schemeClr val="accent2"/>
        </a:solidFill>
        <a:effectLst/>
      </p:bgPr>
    </p:bg>
    <p:spTree>
      <p:nvGrpSpPr>
        <p:cNvPr id="1" name=""/>
        <p:cNvGrpSpPr/>
        <p:nvPr/>
      </p:nvGrpSpPr>
      <p:grpSpPr>
        <a:xfrm>
          <a:off x="0" y="0"/>
          <a:ext cx="0" cy="0"/>
          <a:chOff x="0" y="0"/>
          <a:chExt cx="0" cy="0"/>
        </a:xfrm>
      </p:grpSpPr>
      <p:sp>
        <p:nvSpPr>
          <p:cNvPr id="521" name="Body Level One…"/>
          <p:cNvSpPr txBox="1">
            <a:spLocks noGrp="1"/>
          </p:cNvSpPr>
          <p:nvPr>
            <p:ph type="body" sz="half" idx="1"/>
          </p:nvPr>
        </p:nvSpPr>
        <p:spPr>
          <a:xfrm>
            <a:off x="6096002" y="3429000"/>
            <a:ext cx="6096001" cy="342900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5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23" name="Text Placeholder 11"/>
          <p:cNvSpPr>
            <a:spLocks noGrp="1"/>
          </p:cNvSpPr>
          <p:nvPr>
            <p:ph type="body" sz="quarter" idx="13"/>
          </p:nvPr>
        </p:nvSpPr>
        <p:spPr>
          <a:xfrm>
            <a:off x="304800" y="243839"/>
            <a:ext cx="5486400" cy="400052"/>
          </a:xfrm>
          <a:prstGeom prst="rect">
            <a:avLst/>
          </a:prstGeom>
        </p:spPr>
        <p:txBody>
          <a:bodyPr>
            <a:normAutofit/>
          </a:bodyPr>
          <a:lstStyle/>
          <a:p>
            <a:pPr>
              <a:defRPr sz="1600"/>
            </a:pPr>
            <a:endParaRPr/>
          </a:p>
        </p:txBody>
      </p:sp>
      <p:sp>
        <p:nvSpPr>
          <p:cNvPr id="524" name="Text Placeholder 6"/>
          <p:cNvSpPr>
            <a:spLocks noGrp="1"/>
          </p:cNvSpPr>
          <p:nvPr>
            <p:ph type="body" sz="half" idx="14"/>
          </p:nvPr>
        </p:nvSpPr>
        <p:spPr>
          <a:xfrm>
            <a:off x="304800" y="1463039"/>
            <a:ext cx="5486400" cy="4651643"/>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2359884771"/>
      </p:ext>
    </p:extLst>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type="tx">
  <p:cSld name="1_boxes (3 med, 2 small)">
    <p:bg>
      <p:bgPr>
        <a:solidFill>
          <a:schemeClr val="accent2"/>
        </a:solidFill>
        <a:effectLst/>
      </p:bgPr>
    </p:bg>
    <p:spTree>
      <p:nvGrpSpPr>
        <p:cNvPr id="1" name=""/>
        <p:cNvGrpSpPr/>
        <p:nvPr/>
      </p:nvGrpSpPr>
      <p:grpSpPr>
        <a:xfrm>
          <a:off x="0" y="0"/>
          <a:ext cx="0" cy="0"/>
          <a:chOff x="0" y="0"/>
          <a:chExt cx="0" cy="0"/>
        </a:xfrm>
      </p:grpSpPr>
      <p:sp>
        <p:nvSpPr>
          <p:cNvPr id="531" name="Body Level One…"/>
          <p:cNvSpPr txBox="1">
            <a:spLocks noGrp="1"/>
          </p:cNvSpPr>
          <p:nvPr>
            <p:ph type="body" sz="half" idx="1"/>
          </p:nvPr>
        </p:nvSpPr>
        <p:spPr>
          <a:xfrm>
            <a:off x="6096002" y="3429000"/>
            <a:ext cx="6096001" cy="342900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5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33" name="Title Text"/>
          <p:cNvSpPr txBox="1">
            <a:spLocks noGrp="1"/>
          </p:cNvSpPr>
          <p:nvPr>
            <p:ph type="title"/>
          </p:nvPr>
        </p:nvSpPr>
        <p:spPr>
          <a:xfrm>
            <a:off x="-3" y="-3"/>
            <a:ext cx="6096000" cy="3429003"/>
          </a:xfrm>
          <a:prstGeom prst="rect">
            <a:avLst/>
          </a:prstGeom>
          <a:solidFill>
            <a:schemeClr val="accent2"/>
          </a:solidFill>
        </p:spPr>
        <p:txBody>
          <a:bodyPr lIns="201168" tIns="201168" rIns="201168" bIns="201168">
            <a:normAutofit/>
          </a:bodyPr>
          <a:lstStyle/>
          <a:p>
            <a:r>
              <a:t>Title Text</a:t>
            </a:r>
          </a:p>
        </p:txBody>
      </p:sp>
    </p:spTree>
    <p:extLst>
      <p:ext uri="{BB962C8B-B14F-4D97-AF65-F5344CB8AC3E}">
        <p14:creationId xmlns:p14="http://schemas.microsoft.com/office/powerpoint/2010/main" val="3862966451"/>
      </p:ext>
    </p:extLst>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type="tx">
  <p:cSld name="1_boxes (1 large, 4 small)">
    <p:bg>
      <p:bgPr>
        <a:solidFill>
          <a:schemeClr val="accent2"/>
        </a:solidFill>
        <a:effectLst/>
      </p:bgPr>
    </p:bg>
    <p:spTree>
      <p:nvGrpSpPr>
        <p:cNvPr id="1" name=""/>
        <p:cNvGrpSpPr/>
        <p:nvPr/>
      </p:nvGrpSpPr>
      <p:grpSpPr>
        <a:xfrm>
          <a:off x="0" y="0"/>
          <a:ext cx="0" cy="0"/>
          <a:chOff x="0" y="0"/>
          <a:chExt cx="0" cy="0"/>
        </a:xfrm>
      </p:grpSpPr>
      <p:sp>
        <p:nvSpPr>
          <p:cNvPr id="540" name="Body Level One…"/>
          <p:cNvSpPr txBox="1">
            <a:spLocks noGrp="1"/>
          </p:cNvSpPr>
          <p:nvPr>
            <p:ph type="body" sz="quarter" idx="1"/>
          </p:nvPr>
        </p:nvSpPr>
        <p:spPr>
          <a:xfrm>
            <a:off x="9143997" y="3429000"/>
            <a:ext cx="3048001" cy="3429000"/>
          </a:xfrm>
          <a:prstGeom prst="rect">
            <a:avLst/>
          </a:prstGeom>
          <a:solidFill>
            <a:srgbClr val="BCB9B9"/>
          </a:solidFill>
        </p:spPr>
        <p:txBody>
          <a:bodyPr lIns="192023" tIns="192023" rIns="192023" bIns="192023">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42" name="Title Text"/>
          <p:cNvSpPr txBox="1">
            <a:spLocks noGrp="1"/>
          </p:cNvSpPr>
          <p:nvPr>
            <p:ph type="title"/>
          </p:nvPr>
        </p:nvSpPr>
        <p:spPr>
          <a:xfrm>
            <a:off x="-2" y="-3"/>
            <a:ext cx="12192001" cy="3429003"/>
          </a:xfrm>
          <a:prstGeom prst="rect">
            <a:avLst/>
          </a:prstGeom>
          <a:solidFill>
            <a:srgbClr val="000000"/>
          </a:solidFill>
        </p:spPr>
        <p:txBody>
          <a:bodyPr lIns="155447" tIns="155447" rIns="155447" bIns="155447">
            <a:normAutofit/>
          </a:bodyPr>
          <a:lstStyle>
            <a:lvl1pPr>
              <a:defRPr sz="6400"/>
            </a:lvl1pPr>
          </a:lstStyle>
          <a:p>
            <a:r>
              <a:t>Title Text</a:t>
            </a:r>
          </a:p>
        </p:txBody>
      </p:sp>
    </p:spTree>
    <p:extLst>
      <p:ext uri="{BB962C8B-B14F-4D97-AF65-F5344CB8AC3E}">
        <p14:creationId xmlns:p14="http://schemas.microsoft.com/office/powerpoint/2010/main" val="4092378107"/>
      </p:ext>
    </p:extLst>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type="tx">
  <p:cSld name="1_title (black box) over image(s)">
    <p:bg>
      <p:bgPr>
        <a:solidFill>
          <a:schemeClr val="accent2"/>
        </a:solidFill>
        <a:effectLst/>
      </p:bgPr>
    </p:bg>
    <p:spTree>
      <p:nvGrpSpPr>
        <p:cNvPr id="1" name=""/>
        <p:cNvGrpSpPr/>
        <p:nvPr/>
      </p:nvGrpSpPr>
      <p:grpSpPr>
        <a:xfrm>
          <a:off x="0" y="0"/>
          <a:ext cx="0" cy="0"/>
          <a:chOff x="0" y="0"/>
          <a:chExt cx="0" cy="0"/>
        </a:xfrm>
      </p:grpSpPr>
      <p:sp>
        <p:nvSpPr>
          <p:cNvPr id="5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50" name="Title Text"/>
          <p:cNvSpPr txBox="1">
            <a:spLocks noGrp="1"/>
          </p:cNvSpPr>
          <p:nvPr>
            <p:ph type="title"/>
          </p:nvPr>
        </p:nvSpPr>
        <p:spPr>
          <a:xfrm>
            <a:off x="-2" y="-3"/>
            <a:ext cx="12192001" cy="1720853"/>
          </a:xfrm>
          <a:prstGeom prst="rect">
            <a:avLst/>
          </a:prstGeom>
          <a:solidFill>
            <a:srgbClr val="000000"/>
          </a:solidFill>
        </p:spPr>
        <p:txBody>
          <a:bodyPr lIns="201168" tIns="201168" rIns="201168" bIns="201168">
            <a:normAutofit/>
          </a:bodyPr>
          <a:lstStyle/>
          <a:p>
            <a:r>
              <a:t>Title Text</a:t>
            </a:r>
          </a:p>
        </p:txBody>
      </p:sp>
    </p:spTree>
    <p:extLst>
      <p:ext uri="{BB962C8B-B14F-4D97-AF65-F5344CB8AC3E}">
        <p14:creationId xmlns:p14="http://schemas.microsoft.com/office/powerpoint/2010/main" val="2593242418"/>
      </p:ext>
    </p:extLst>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type="tx">
  <p:cSld name="1_text (black box) over image(s)">
    <p:bg>
      <p:bgPr>
        <a:solidFill>
          <a:schemeClr val="accent2"/>
        </a:solidFill>
        <a:effectLst/>
      </p:bgPr>
    </p:bg>
    <p:spTree>
      <p:nvGrpSpPr>
        <p:cNvPr id="1" name=""/>
        <p:cNvGrpSpPr/>
        <p:nvPr/>
      </p:nvGrpSpPr>
      <p:grpSpPr>
        <a:xfrm>
          <a:off x="0" y="0"/>
          <a:ext cx="0" cy="0"/>
          <a:chOff x="0" y="0"/>
          <a:chExt cx="0" cy="0"/>
        </a:xfrm>
      </p:grpSpPr>
      <p:sp>
        <p:nvSpPr>
          <p:cNvPr id="557" name="Body Level One…"/>
          <p:cNvSpPr txBox="1">
            <a:spLocks noGrp="1"/>
          </p:cNvSpPr>
          <p:nvPr>
            <p:ph type="body" sz="quarter" idx="1"/>
          </p:nvPr>
        </p:nvSpPr>
        <p:spPr>
          <a:xfrm>
            <a:off x="0" y="3810000"/>
            <a:ext cx="3048000" cy="3048000"/>
          </a:xfrm>
          <a:prstGeom prst="rect">
            <a:avLst/>
          </a:prstGeom>
          <a:solidFill>
            <a:srgbClr val="000000"/>
          </a:solidFill>
        </p:spPr>
        <p:txBody>
          <a:bodyPr lIns="155447" tIns="155447" rIns="155447" bIns="155447">
            <a:normAutofit/>
          </a:bodyPr>
          <a:lstStyle>
            <a:lvl2pPr marL="322996" indent="-322996"/>
            <a:lvl3pPr marL="621438" indent="-322996"/>
            <a:lvl4pPr marL="923690" indent="-314105"/>
            <a:lvl5pPr marL="1163291" indent="-322996"/>
          </a:lstStyle>
          <a:p>
            <a:r>
              <a:t>Body Level One</a:t>
            </a:r>
          </a:p>
          <a:p>
            <a:pPr lvl="1"/>
            <a:r>
              <a:t>Body Level Two</a:t>
            </a:r>
          </a:p>
          <a:p>
            <a:pPr lvl="2"/>
            <a:r>
              <a:t>Body Level Three</a:t>
            </a:r>
          </a:p>
          <a:p>
            <a:pPr lvl="3"/>
            <a:r>
              <a:t>Body Level Four</a:t>
            </a:r>
          </a:p>
          <a:p>
            <a:pPr lvl="4"/>
            <a:r>
              <a:t>Body Level Five</a:t>
            </a:r>
          </a:p>
        </p:txBody>
      </p:sp>
      <p:sp>
        <p:nvSpPr>
          <p:cNvPr id="5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05631525"/>
      </p:ext>
    </p:extLst>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type="tx">
  <p:cSld name="1_boxes (4 tall)">
    <p:bg>
      <p:bgPr>
        <a:solidFill>
          <a:schemeClr val="accent2"/>
        </a:solidFill>
        <a:effectLst/>
      </p:bgPr>
    </p:bg>
    <p:spTree>
      <p:nvGrpSpPr>
        <p:cNvPr id="1" name=""/>
        <p:cNvGrpSpPr/>
        <p:nvPr/>
      </p:nvGrpSpPr>
      <p:grpSpPr>
        <a:xfrm>
          <a:off x="0" y="0"/>
          <a:ext cx="0" cy="0"/>
          <a:chOff x="0" y="0"/>
          <a:chExt cx="0" cy="0"/>
        </a:xfrm>
      </p:grpSpPr>
      <p:sp>
        <p:nvSpPr>
          <p:cNvPr id="565" name="Body Level One…"/>
          <p:cNvSpPr txBox="1">
            <a:spLocks noGrp="1"/>
          </p:cNvSpPr>
          <p:nvPr>
            <p:ph type="body" sz="half" idx="1"/>
          </p:nvPr>
        </p:nvSpPr>
        <p:spPr>
          <a:xfrm>
            <a:off x="0" y="-2"/>
            <a:ext cx="3048000" cy="6858001"/>
          </a:xfrm>
          <a:prstGeom prst="rect">
            <a:avLst/>
          </a:prstGeom>
          <a:solidFill>
            <a:srgbClr val="000000"/>
          </a:solidFill>
        </p:spPr>
        <p:txBody>
          <a:bodyPr lIns="182879" tIns="182879" rIns="182879" bIns="182879">
            <a:normAutofit/>
          </a:bodyPr>
          <a:lstStyle>
            <a:lvl1pPr>
              <a:defRPr sz="2133"/>
            </a:lvl1pPr>
            <a:lvl2pPr marL="335580" indent="-335580">
              <a:defRPr sz="2133"/>
            </a:lvl2pPr>
            <a:lvl3pPr marL="634021" indent="-335580">
              <a:defRPr sz="2133"/>
            </a:lvl3pPr>
            <a:lvl4pPr marL="935927" indent="-326343">
              <a:defRPr sz="2133"/>
            </a:lvl4pPr>
            <a:lvl5pPr marL="1175875" indent="-335580">
              <a:defRPr sz="2133"/>
            </a:lvl5pPr>
          </a:lstStyle>
          <a:p>
            <a:r>
              <a:t>Body Level One</a:t>
            </a:r>
          </a:p>
          <a:p>
            <a:pPr lvl="1"/>
            <a:r>
              <a:t>Body Level Two</a:t>
            </a:r>
          </a:p>
          <a:p>
            <a:pPr lvl="2"/>
            <a:r>
              <a:t>Body Level Three</a:t>
            </a:r>
          </a:p>
          <a:p>
            <a:pPr lvl="3"/>
            <a:r>
              <a:t>Body Level Four</a:t>
            </a:r>
          </a:p>
          <a:p>
            <a:pPr lvl="4"/>
            <a:r>
              <a:t>Body Level Five</a:t>
            </a:r>
          </a:p>
        </p:txBody>
      </p:sp>
      <p:sp>
        <p:nvSpPr>
          <p:cNvPr id="5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28503327"/>
      </p:ext>
    </p:extLst>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type="tx">
  <p:cSld name="1_graph">
    <p:bg>
      <p:bgPr>
        <a:solidFill>
          <a:schemeClr val="accent2"/>
        </a:solidFill>
        <a:effectLst/>
      </p:bgPr>
    </p:bg>
    <p:spTree>
      <p:nvGrpSpPr>
        <p:cNvPr id="1" name=""/>
        <p:cNvGrpSpPr/>
        <p:nvPr/>
      </p:nvGrpSpPr>
      <p:grpSpPr>
        <a:xfrm>
          <a:off x="0" y="0"/>
          <a:ext cx="0" cy="0"/>
          <a:chOff x="0" y="0"/>
          <a:chExt cx="0" cy="0"/>
        </a:xfrm>
      </p:grpSpPr>
      <p:sp>
        <p:nvSpPr>
          <p:cNvPr id="573" name="Title Text"/>
          <p:cNvSpPr txBox="1">
            <a:spLocks noGrp="1"/>
          </p:cNvSpPr>
          <p:nvPr>
            <p:ph type="title"/>
          </p:nvPr>
        </p:nvSpPr>
        <p:spPr>
          <a:xfrm>
            <a:off x="304800" y="268224"/>
            <a:ext cx="5486400" cy="1193365"/>
          </a:xfrm>
          <a:prstGeom prst="rect">
            <a:avLst/>
          </a:prstGeom>
        </p:spPr>
        <p:txBody>
          <a:bodyPr>
            <a:normAutofit/>
          </a:bodyPr>
          <a:lstStyle/>
          <a:p>
            <a:r>
              <a:t>Title Text</a:t>
            </a:r>
          </a:p>
        </p:txBody>
      </p:sp>
      <p:sp>
        <p:nvSpPr>
          <p:cNvPr id="5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75" name="Body Level One…"/>
          <p:cNvSpPr txBox="1">
            <a:spLocks noGrp="1"/>
          </p:cNvSpPr>
          <p:nvPr>
            <p:ph type="body" sz="quarter" idx="1"/>
          </p:nvPr>
        </p:nvSpPr>
        <p:spPr>
          <a:xfrm>
            <a:off x="304800" y="1463040"/>
            <a:ext cx="2438400" cy="4668595"/>
          </a:xfrm>
          <a:prstGeom prst="rect">
            <a:avLst/>
          </a:prstGeom>
        </p:spPr>
        <p:txBody>
          <a:bodyPr>
            <a:normAutofit/>
          </a:bodyPr>
          <a:lstStyle>
            <a:lvl1pPr>
              <a:defRPr sz="2133"/>
            </a:lvl1pPr>
            <a:lvl2pPr marL="0" indent="0">
              <a:buSzTx/>
              <a:buNone/>
              <a:defRPr sz="2133"/>
            </a:lvl2pPr>
            <a:lvl3pPr marL="634021" indent="-335580">
              <a:defRPr sz="2133"/>
            </a:lvl3pPr>
            <a:lvl4pPr marL="935927" indent="-326343">
              <a:defRPr sz="2133"/>
            </a:lvl4pPr>
            <a:lvl5pPr marL="1175875" indent="-335580">
              <a:defRPr sz="2133"/>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387921334"/>
      </p:ext>
    </p:extLst>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type="tx">
  <p:cSld name="1_title, text (1/4), content (3/4)">
    <p:bg>
      <p:bgPr>
        <a:solidFill>
          <a:schemeClr val="accent2"/>
        </a:solidFill>
        <a:effectLst/>
      </p:bgPr>
    </p:bg>
    <p:spTree>
      <p:nvGrpSpPr>
        <p:cNvPr id="1" name=""/>
        <p:cNvGrpSpPr/>
        <p:nvPr/>
      </p:nvGrpSpPr>
      <p:grpSpPr>
        <a:xfrm>
          <a:off x="0" y="0"/>
          <a:ext cx="0" cy="0"/>
          <a:chOff x="0" y="0"/>
          <a:chExt cx="0" cy="0"/>
        </a:xfrm>
      </p:grpSpPr>
      <p:sp>
        <p:nvSpPr>
          <p:cNvPr id="582" name="Title Text"/>
          <p:cNvSpPr txBox="1">
            <a:spLocks noGrp="1"/>
          </p:cNvSpPr>
          <p:nvPr>
            <p:ph type="title"/>
          </p:nvPr>
        </p:nvSpPr>
        <p:spPr>
          <a:xfrm>
            <a:off x="304800" y="268224"/>
            <a:ext cx="5486400" cy="1193365"/>
          </a:xfrm>
          <a:prstGeom prst="rect">
            <a:avLst/>
          </a:prstGeom>
        </p:spPr>
        <p:txBody>
          <a:bodyPr>
            <a:normAutofit/>
          </a:bodyPr>
          <a:lstStyle/>
          <a:p>
            <a:r>
              <a:t>Title Text</a:t>
            </a:r>
          </a:p>
        </p:txBody>
      </p:sp>
      <p:sp>
        <p:nvSpPr>
          <p:cNvPr id="5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84" name="Body Level One…"/>
          <p:cNvSpPr txBox="1">
            <a:spLocks noGrp="1"/>
          </p:cNvSpPr>
          <p:nvPr>
            <p:ph type="body" sz="quarter" idx="1"/>
          </p:nvPr>
        </p:nvSpPr>
        <p:spPr>
          <a:xfrm>
            <a:off x="304800" y="1488650"/>
            <a:ext cx="2438400" cy="4605868"/>
          </a:xfrm>
          <a:prstGeom prst="rect">
            <a:avLst/>
          </a:prstGeom>
        </p:spPr>
        <p:txBody>
          <a:bodyPr>
            <a:normAutofit/>
          </a:bodyPr>
          <a:lstStyle>
            <a:lvl2pPr marL="293633" indent="-293633"/>
            <a:lvl3pPr marL="592075" indent="-293633"/>
            <a:lvl4pPr marL="895135" indent="-285550"/>
            <a:lvl5pPr marL="1133928" indent="-293633"/>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980254078"/>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type="tx">
  <p:cSld name="1_title, text (1/4), blank (3/4)">
    <p:bg>
      <p:bgPr>
        <a:solidFill>
          <a:schemeClr val="accent2"/>
        </a:solidFill>
        <a:effectLst/>
      </p:bgPr>
    </p:bg>
    <p:spTree>
      <p:nvGrpSpPr>
        <p:cNvPr id="1" name=""/>
        <p:cNvGrpSpPr/>
        <p:nvPr/>
      </p:nvGrpSpPr>
      <p:grpSpPr>
        <a:xfrm>
          <a:off x="0" y="0"/>
          <a:ext cx="0" cy="0"/>
          <a:chOff x="0" y="0"/>
          <a:chExt cx="0" cy="0"/>
        </a:xfrm>
      </p:grpSpPr>
      <p:sp>
        <p:nvSpPr>
          <p:cNvPr id="591" name="Title Text"/>
          <p:cNvSpPr txBox="1">
            <a:spLocks noGrp="1"/>
          </p:cNvSpPr>
          <p:nvPr>
            <p:ph type="title"/>
          </p:nvPr>
        </p:nvSpPr>
        <p:spPr>
          <a:xfrm>
            <a:off x="304800" y="268224"/>
            <a:ext cx="5486400" cy="1193365"/>
          </a:xfrm>
          <a:prstGeom prst="rect">
            <a:avLst/>
          </a:prstGeom>
        </p:spPr>
        <p:txBody>
          <a:bodyPr>
            <a:normAutofit/>
          </a:bodyPr>
          <a:lstStyle/>
          <a:p>
            <a:r>
              <a:t>Title Text</a:t>
            </a:r>
          </a:p>
        </p:txBody>
      </p:sp>
      <p:sp>
        <p:nvSpPr>
          <p:cNvPr id="5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93" name="Body Level One…"/>
          <p:cNvSpPr txBox="1">
            <a:spLocks noGrp="1"/>
          </p:cNvSpPr>
          <p:nvPr>
            <p:ph type="body" sz="quarter" idx="1"/>
          </p:nvPr>
        </p:nvSpPr>
        <p:spPr>
          <a:xfrm>
            <a:off x="304800" y="1488650"/>
            <a:ext cx="2438400" cy="4605868"/>
          </a:xfrm>
          <a:prstGeom prst="rect">
            <a:avLst/>
          </a:prstGeom>
        </p:spPr>
        <p:txBody>
          <a:bodyPr>
            <a:normAutofit/>
          </a:bodyPr>
          <a:lstStyle>
            <a:lvl2pPr marL="293633" indent="-293633"/>
            <a:lvl3pPr marL="592075" indent="-293633"/>
            <a:lvl4pPr marL="895135" indent="-285550"/>
            <a:lvl5pPr marL="1133928" indent="-293633"/>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274432472"/>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934884"/>
            <a:ext cx="5486400" cy="5384489"/>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6400800" y="934883"/>
            <a:ext cx="5486400" cy="5323125"/>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11582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62750963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cSld name="1_case study: title, text (2/4), content (2/4)">
    <p:bg>
      <p:bgPr>
        <a:solidFill>
          <a:schemeClr val="accent2"/>
        </a:solidFill>
        <a:effectLst/>
      </p:bgPr>
    </p:bg>
    <p:spTree>
      <p:nvGrpSpPr>
        <p:cNvPr id="1" name=""/>
        <p:cNvGrpSpPr/>
        <p:nvPr/>
      </p:nvGrpSpPr>
      <p:grpSpPr>
        <a:xfrm>
          <a:off x="0" y="0"/>
          <a:ext cx="0" cy="0"/>
          <a:chOff x="0" y="0"/>
          <a:chExt cx="0" cy="0"/>
        </a:xfrm>
      </p:grpSpPr>
      <p:sp>
        <p:nvSpPr>
          <p:cNvPr id="600" name="Title Text"/>
          <p:cNvSpPr txBox="1">
            <a:spLocks noGrp="1"/>
          </p:cNvSpPr>
          <p:nvPr>
            <p:ph type="title"/>
          </p:nvPr>
        </p:nvSpPr>
        <p:spPr>
          <a:xfrm>
            <a:off x="304800" y="268224"/>
            <a:ext cx="5486400" cy="1193365"/>
          </a:xfrm>
          <a:prstGeom prst="rect">
            <a:avLst/>
          </a:prstGeom>
        </p:spPr>
        <p:txBody>
          <a:bodyPr>
            <a:normAutofit/>
          </a:bodyPr>
          <a:lstStyle/>
          <a:p>
            <a:r>
              <a:t>Title Text</a:t>
            </a:r>
          </a:p>
        </p:txBody>
      </p:sp>
      <p:sp>
        <p:nvSpPr>
          <p:cNvPr id="6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02" name="Body Level One…"/>
          <p:cNvSpPr txBox="1">
            <a:spLocks noGrp="1"/>
          </p:cNvSpPr>
          <p:nvPr>
            <p:ph type="body" sz="quarter" idx="1"/>
          </p:nvPr>
        </p:nvSpPr>
        <p:spPr>
          <a:xfrm>
            <a:off x="304800" y="1463041"/>
            <a:ext cx="2438400" cy="4669537"/>
          </a:xfrm>
          <a:prstGeom prst="rect">
            <a:avLst/>
          </a:prstGeom>
        </p:spPr>
        <p:txBody>
          <a:bodyPr>
            <a:normAutofit/>
          </a:bodyPr>
          <a:lstStyle>
            <a:lvl1pPr>
              <a:defRPr sz="2133"/>
            </a:lvl1pPr>
            <a:lvl2pPr marL="335580" indent="-335580">
              <a:defRPr sz="2133"/>
            </a:lvl2pPr>
            <a:lvl3pPr marL="634021" indent="-335580">
              <a:defRPr sz="2133"/>
            </a:lvl3pPr>
            <a:lvl4pPr marL="935927" indent="-326343">
              <a:defRPr sz="2133"/>
            </a:lvl4pPr>
            <a:lvl5pPr marL="1175875" indent="-335580">
              <a:defRPr sz="2133"/>
            </a:lvl5pPr>
          </a:lstStyle>
          <a:p>
            <a:r>
              <a:t>Body Level One</a:t>
            </a:r>
          </a:p>
          <a:p>
            <a:pPr lvl="1"/>
            <a:r>
              <a:t>Body Level Two</a:t>
            </a:r>
          </a:p>
          <a:p>
            <a:pPr lvl="2"/>
            <a:r>
              <a:t>Body Level Three</a:t>
            </a:r>
          </a:p>
          <a:p>
            <a:pPr lvl="3"/>
            <a:r>
              <a:t>Body Level Four</a:t>
            </a:r>
          </a:p>
          <a:p>
            <a:pPr lvl="4"/>
            <a:r>
              <a:t>Body Level Five</a:t>
            </a:r>
          </a:p>
        </p:txBody>
      </p:sp>
      <p:sp>
        <p:nvSpPr>
          <p:cNvPr id="603" name="Text Placeholder 5"/>
          <p:cNvSpPr>
            <a:spLocks noGrp="1"/>
          </p:cNvSpPr>
          <p:nvPr>
            <p:ph type="body" sz="quarter" idx="13"/>
          </p:nvPr>
        </p:nvSpPr>
        <p:spPr>
          <a:xfrm>
            <a:off x="3352800" y="1499616"/>
            <a:ext cx="2438400" cy="4608577"/>
          </a:xfrm>
          <a:prstGeom prst="rect">
            <a:avLst/>
          </a:prstGeom>
        </p:spPr>
        <p:txBody>
          <a:bodyPr>
            <a:normAutofit/>
          </a:bodyPr>
          <a:lstStyle/>
          <a:p>
            <a:endParaRPr/>
          </a:p>
        </p:txBody>
      </p:sp>
      <p:sp>
        <p:nvSpPr>
          <p:cNvPr id="604" name="Picture Placeholder 11"/>
          <p:cNvSpPr>
            <a:spLocks noGrp="1"/>
          </p:cNvSpPr>
          <p:nvPr>
            <p:ph type="pic" idx="14"/>
          </p:nvPr>
        </p:nvSpPr>
        <p:spPr>
          <a:xfrm>
            <a:off x="6096000" y="0"/>
            <a:ext cx="6096000" cy="6858000"/>
          </a:xfrm>
          <a:prstGeom prst="rect">
            <a:avLst/>
          </a:prstGeom>
        </p:spPr>
        <p:txBody>
          <a:bodyPr lIns="91439" tIns="45719" rIns="91439" bIns="45719"/>
          <a:lstStyle/>
          <a:p>
            <a:endParaRPr/>
          </a:p>
        </p:txBody>
      </p:sp>
    </p:spTree>
    <p:extLst>
      <p:ext uri="{BB962C8B-B14F-4D97-AF65-F5344CB8AC3E}">
        <p14:creationId xmlns:p14="http://schemas.microsoft.com/office/powerpoint/2010/main" val="1374076111"/>
      </p:ext>
    </p:extLst>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type="tx">
  <p:cSld name="1_case study 2: title, text (2/4), quote (2/4)">
    <p:bg>
      <p:bgPr>
        <a:solidFill>
          <a:schemeClr val="accent2"/>
        </a:solidFill>
        <a:effectLst/>
      </p:bgPr>
    </p:bg>
    <p:spTree>
      <p:nvGrpSpPr>
        <p:cNvPr id="1" name=""/>
        <p:cNvGrpSpPr/>
        <p:nvPr/>
      </p:nvGrpSpPr>
      <p:grpSpPr>
        <a:xfrm>
          <a:off x="0" y="0"/>
          <a:ext cx="0" cy="0"/>
          <a:chOff x="0" y="0"/>
          <a:chExt cx="0" cy="0"/>
        </a:xfrm>
      </p:grpSpPr>
      <p:sp>
        <p:nvSpPr>
          <p:cNvPr id="611" name="Title Text"/>
          <p:cNvSpPr txBox="1">
            <a:spLocks noGrp="1"/>
          </p:cNvSpPr>
          <p:nvPr>
            <p:ph type="title"/>
          </p:nvPr>
        </p:nvSpPr>
        <p:spPr>
          <a:xfrm>
            <a:off x="304800" y="268224"/>
            <a:ext cx="5486400" cy="1193365"/>
          </a:xfrm>
          <a:prstGeom prst="rect">
            <a:avLst/>
          </a:prstGeom>
        </p:spPr>
        <p:txBody>
          <a:bodyPr>
            <a:normAutofit/>
          </a:bodyPr>
          <a:lstStyle/>
          <a:p>
            <a:r>
              <a:t>Title Text</a:t>
            </a:r>
          </a:p>
        </p:txBody>
      </p:sp>
      <p:sp>
        <p:nvSpPr>
          <p:cNvPr id="6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13" name="Body Level One…"/>
          <p:cNvSpPr txBox="1">
            <a:spLocks noGrp="1"/>
          </p:cNvSpPr>
          <p:nvPr>
            <p:ph type="body" sz="quarter" idx="1"/>
          </p:nvPr>
        </p:nvSpPr>
        <p:spPr>
          <a:xfrm>
            <a:off x="304800" y="1463041"/>
            <a:ext cx="2438400" cy="4669537"/>
          </a:xfrm>
          <a:prstGeom prst="rect">
            <a:avLst/>
          </a:prstGeom>
        </p:spPr>
        <p:txBody>
          <a:bodyPr>
            <a:normAutofit/>
          </a:bodyPr>
          <a:lstStyle>
            <a:lvl1pPr>
              <a:defRPr sz="2133"/>
            </a:lvl1pPr>
            <a:lvl2pPr marL="335580" indent="-335580">
              <a:defRPr sz="2133"/>
            </a:lvl2pPr>
            <a:lvl3pPr marL="634021" indent="-335580">
              <a:defRPr sz="2133"/>
            </a:lvl3pPr>
            <a:lvl4pPr marL="935927" indent="-326343">
              <a:defRPr sz="2133"/>
            </a:lvl4pPr>
            <a:lvl5pPr marL="1175875" indent="-335580">
              <a:defRPr sz="2133"/>
            </a:lvl5pPr>
          </a:lstStyle>
          <a:p>
            <a:r>
              <a:t>Body Level One</a:t>
            </a:r>
          </a:p>
          <a:p>
            <a:pPr lvl="1"/>
            <a:r>
              <a:t>Body Level Two</a:t>
            </a:r>
          </a:p>
          <a:p>
            <a:pPr lvl="2"/>
            <a:r>
              <a:t>Body Level Three</a:t>
            </a:r>
          </a:p>
          <a:p>
            <a:pPr lvl="3"/>
            <a:r>
              <a:t>Body Level Four</a:t>
            </a:r>
          </a:p>
          <a:p>
            <a:pPr lvl="4"/>
            <a:r>
              <a:t>Body Level Five</a:t>
            </a:r>
          </a:p>
        </p:txBody>
      </p:sp>
      <p:sp>
        <p:nvSpPr>
          <p:cNvPr id="614" name="Text Placeholder 5"/>
          <p:cNvSpPr>
            <a:spLocks noGrp="1"/>
          </p:cNvSpPr>
          <p:nvPr>
            <p:ph type="body" sz="quarter" idx="13"/>
          </p:nvPr>
        </p:nvSpPr>
        <p:spPr>
          <a:xfrm>
            <a:off x="3352800" y="1499616"/>
            <a:ext cx="2438400" cy="4608577"/>
          </a:xfrm>
          <a:prstGeom prst="rect">
            <a:avLst/>
          </a:prstGeom>
        </p:spPr>
        <p:txBody>
          <a:bodyPr>
            <a:normAutofit/>
          </a:bodyPr>
          <a:lstStyle/>
          <a:p>
            <a:endParaRPr/>
          </a:p>
        </p:txBody>
      </p:sp>
      <p:sp>
        <p:nvSpPr>
          <p:cNvPr id="615" name="Text Placeholder 8"/>
          <p:cNvSpPr>
            <a:spLocks noGrp="1"/>
          </p:cNvSpPr>
          <p:nvPr>
            <p:ph type="body" sz="half" idx="14"/>
          </p:nvPr>
        </p:nvSpPr>
        <p:spPr>
          <a:xfrm>
            <a:off x="6267190" y="1454616"/>
            <a:ext cx="5620012" cy="4608577"/>
          </a:xfrm>
          <a:prstGeom prst="rect">
            <a:avLst/>
          </a:prstGeom>
        </p:spPr>
        <p:txBody>
          <a:bodyPr>
            <a:normAutofit/>
          </a:bodyPr>
          <a:lstStyle>
            <a:lvl1pPr marL="156629" indent="-156629">
              <a:defRPr sz="2400"/>
            </a:lvl1pPr>
          </a:lstStyle>
          <a:p>
            <a:pPr marL="117475" indent="-117475">
              <a:defRPr sz="2400"/>
            </a:pPr>
            <a:endParaRPr/>
          </a:p>
        </p:txBody>
      </p:sp>
    </p:spTree>
    <p:extLst>
      <p:ext uri="{BB962C8B-B14F-4D97-AF65-F5344CB8AC3E}">
        <p14:creationId xmlns:p14="http://schemas.microsoft.com/office/powerpoint/2010/main" val="71639298"/>
      </p:ext>
    </p:extLst>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type="tx">
  <p:cSld name="1_table">
    <p:bg>
      <p:bgPr>
        <a:solidFill>
          <a:schemeClr val="accent2"/>
        </a:solidFill>
        <a:effectLst/>
      </p:bgPr>
    </p:bg>
    <p:spTree>
      <p:nvGrpSpPr>
        <p:cNvPr id="1" name=""/>
        <p:cNvGrpSpPr/>
        <p:nvPr/>
      </p:nvGrpSpPr>
      <p:grpSpPr>
        <a:xfrm>
          <a:off x="0" y="0"/>
          <a:ext cx="0" cy="0"/>
          <a:chOff x="0" y="0"/>
          <a:chExt cx="0" cy="0"/>
        </a:xfrm>
      </p:grpSpPr>
      <p:sp>
        <p:nvSpPr>
          <p:cNvPr id="6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23" name="Body Level One…"/>
          <p:cNvSpPr txBox="1">
            <a:spLocks noGrp="1"/>
          </p:cNvSpPr>
          <p:nvPr>
            <p:ph type="body" sz="quarter" idx="1"/>
          </p:nvPr>
        </p:nvSpPr>
        <p:spPr>
          <a:xfrm>
            <a:off x="304800" y="256031"/>
            <a:ext cx="2438400" cy="5878661"/>
          </a:xfrm>
          <a:prstGeom prst="rect">
            <a:avLst/>
          </a:prstGeom>
        </p:spPr>
        <p:txBody>
          <a:bodyPr>
            <a:normAutofit/>
          </a:bodyPr>
          <a:lstStyle>
            <a:lvl1pPr>
              <a:defRPr sz="2133"/>
            </a:lvl1pPr>
            <a:lvl2pPr marL="0" indent="0">
              <a:buSzTx/>
              <a:buNone/>
              <a:defRPr sz="2133"/>
            </a:lvl2pPr>
            <a:lvl3pPr marL="634021" indent="-335580">
              <a:defRPr sz="2133"/>
            </a:lvl3pPr>
            <a:lvl4pPr marL="935927" indent="-326343">
              <a:defRPr sz="2133"/>
            </a:lvl4pPr>
            <a:lvl5pPr marL="1175875" indent="-335580">
              <a:defRPr sz="2133"/>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327989510"/>
      </p:ext>
    </p:extLst>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type="tx">
  <p:cSld name="1_blank (with footer)">
    <p:bg>
      <p:bgPr>
        <a:solidFill>
          <a:schemeClr val="accent2"/>
        </a:solidFill>
        <a:effectLst/>
      </p:bgPr>
    </p:bg>
    <p:spTree>
      <p:nvGrpSpPr>
        <p:cNvPr id="1" name=""/>
        <p:cNvGrpSpPr/>
        <p:nvPr/>
      </p:nvGrpSpPr>
      <p:grpSpPr>
        <a:xfrm>
          <a:off x="0" y="0"/>
          <a:ext cx="0" cy="0"/>
          <a:chOff x="0" y="0"/>
          <a:chExt cx="0" cy="0"/>
        </a:xfrm>
      </p:grpSpPr>
      <p:sp>
        <p:nvSpPr>
          <p:cNvPr id="6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49433380"/>
      </p:ext>
    </p:extLst>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type="tx">
  <p:cSld name="1_blank (no footer)">
    <p:bg>
      <p:bgPr>
        <a:solidFill>
          <a:schemeClr val="accent2"/>
        </a:solidFill>
        <a:effectLst/>
      </p:bgPr>
    </p:bg>
    <p:spTree>
      <p:nvGrpSpPr>
        <p:cNvPr id="1" name=""/>
        <p:cNvGrpSpPr/>
        <p:nvPr/>
      </p:nvGrpSpPr>
      <p:grpSpPr>
        <a:xfrm>
          <a:off x="0" y="0"/>
          <a:ext cx="0" cy="0"/>
          <a:chOff x="0" y="0"/>
          <a:chExt cx="0" cy="0"/>
        </a:xfrm>
      </p:grpSpPr>
      <p:sp>
        <p:nvSpPr>
          <p:cNvPr id="637" name="Slide Number"/>
          <p:cNvSpPr txBox="1">
            <a:spLocks noGrp="1"/>
          </p:cNvSpPr>
          <p:nvPr>
            <p:ph type="sldNum" sz="quarter" idx="2"/>
          </p:nvPr>
        </p:nvSpPr>
        <p:spPr>
          <a:xfrm>
            <a:off x="8612566" y="6294795"/>
            <a:ext cx="125034" cy="12311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12580733"/>
      </p:ext>
    </p:extLst>
  </p:cSld>
  <p:clrMapOvr>
    <a:masterClrMapping/>
  </p:clrMapOvr>
  <p:transition spd="med"/>
</p:sldLayout>
</file>

<file path=ppt/slideLayouts/slideLayout115.xml><?xml version="1.0" encoding="utf-8"?>
<p:sldLayout xmlns:a="http://schemas.openxmlformats.org/drawingml/2006/main" xmlns:r="http://schemas.openxmlformats.org/officeDocument/2006/relationships" xmlns:p="http://schemas.openxmlformats.org/presentationml/2006/main" type="tx">
  <p:cSld name="1_Thank you">
    <p:bg>
      <p:bgPr>
        <a:solidFill>
          <a:schemeClr val="accent2"/>
        </a:solidFill>
        <a:effectLst/>
      </p:bgPr>
    </p:bg>
    <p:spTree>
      <p:nvGrpSpPr>
        <p:cNvPr id="1" name=""/>
        <p:cNvGrpSpPr/>
        <p:nvPr/>
      </p:nvGrpSpPr>
      <p:grpSpPr>
        <a:xfrm>
          <a:off x="0" y="0"/>
          <a:ext cx="0" cy="0"/>
          <a:chOff x="0" y="0"/>
          <a:chExt cx="0" cy="0"/>
        </a:xfrm>
      </p:grpSpPr>
      <p:sp>
        <p:nvSpPr>
          <p:cNvPr id="644" name="Title Text"/>
          <p:cNvSpPr txBox="1">
            <a:spLocks noGrp="1"/>
          </p:cNvSpPr>
          <p:nvPr>
            <p:ph type="title"/>
          </p:nvPr>
        </p:nvSpPr>
        <p:spPr>
          <a:xfrm>
            <a:off x="304800" y="268224"/>
            <a:ext cx="5486400" cy="1140968"/>
          </a:xfrm>
          <a:prstGeom prst="rect">
            <a:avLst/>
          </a:prstGeom>
        </p:spPr>
        <p:txBody>
          <a:bodyPr>
            <a:normAutofit/>
          </a:bodyPr>
          <a:lstStyle/>
          <a:p>
            <a:r>
              <a:t>Title Text</a:t>
            </a:r>
          </a:p>
        </p:txBody>
      </p:sp>
      <p:sp>
        <p:nvSpPr>
          <p:cNvPr id="6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46" name="Body Level One…"/>
          <p:cNvSpPr txBox="1">
            <a:spLocks noGrp="1"/>
          </p:cNvSpPr>
          <p:nvPr>
            <p:ph type="body" sz="half" idx="1"/>
          </p:nvPr>
        </p:nvSpPr>
        <p:spPr>
          <a:xfrm>
            <a:off x="304800" y="1524000"/>
            <a:ext cx="5486400" cy="4779264"/>
          </a:xfrm>
          <a:prstGeom prst="rect">
            <a:avLst/>
          </a:prstGeom>
        </p:spPr>
        <p:txBody>
          <a:bodyPr>
            <a:normAutofit/>
          </a:bodyPr>
          <a:lstStyle>
            <a:lvl1pPr>
              <a:spcBef>
                <a:spcPts val="0"/>
              </a:spcBef>
              <a:tabLst>
                <a:tab pos="5350800" algn="r"/>
              </a:tabLst>
              <a:defRPr sz="1467"/>
            </a:lvl1pPr>
            <a:lvl2pPr marL="181273" indent="-181273">
              <a:spcBef>
                <a:spcPts val="0"/>
              </a:spcBef>
              <a:tabLst>
                <a:tab pos="5350800" algn="r"/>
              </a:tabLst>
              <a:defRPr sz="1467"/>
            </a:lvl2pPr>
            <a:lvl3pPr marL="479715" indent="-181273">
              <a:spcBef>
                <a:spcPts val="0"/>
              </a:spcBef>
              <a:tabLst>
                <a:tab pos="5350800" algn="r"/>
              </a:tabLst>
              <a:defRPr sz="1467"/>
            </a:lvl3pPr>
            <a:lvl4pPr marL="785868" indent="-176284">
              <a:spcBef>
                <a:spcPts val="0"/>
              </a:spcBef>
              <a:tabLst>
                <a:tab pos="5350800" algn="r"/>
              </a:tabLst>
              <a:defRPr sz="1467"/>
            </a:lvl4pPr>
            <a:lvl5pPr marL="1021568" indent="-181273">
              <a:spcBef>
                <a:spcPts val="0"/>
              </a:spcBef>
              <a:tabLst>
                <a:tab pos="5350800" algn="r"/>
              </a:tabLst>
              <a:defRPr sz="1467"/>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937934583"/>
      </p:ext>
    </p:extLst>
  </p:cSld>
  <p:clrMapOvr>
    <a:masterClrMapping/>
  </p:clrMapOvr>
  <p:transition spd="med"/>
</p:sldLayout>
</file>

<file path=ppt/slideLayouts/slideLayout116.xml><?xml version="1.0" encoding="utf-8"?>
<p:sldLayout xmlns:a="http://schemas.openxmlformats.org/drawingml/2006/main" xmlns:r="http://schemas.openxmlformats.org/officeDocument/2006/relationships" xmlns:p="http://schemas.openxmlformats.org/presentationml/2006/main" type="tx">
  <p:cSld name="1_ibm sign-off">
    <p:bg>
      <p:bgPr>
        <a:solidFill>
          <a:schemeClr val="accent2"/>
        </a:solidFill>
        <a:effectLst/>
      </p:bgPr>
    </p:bg>
    <p:spTree>
      <p:nvGrpSpPr>
        <p:cNvPr id="1" name=""/>
        <p:cNvGrpSpPr/>
        <p:nvPr/>
      </p:nvGrpSpPr>
      <p:grpSpPr>
        <a:xfrm>
          <a:off x="0" y="0"/>
          <a:ext cx="0" cy="0"/>
          <a:chOff x="0" y="0"/>
          <a:chExt cx="0" cy="0"/>
        </a:xfrm>
      </p:grpSpPr>
      <p:sp>
        <p:nvSpPr>
          <p:cNvPr id="65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654" name="Picture 5" descr="Picture 5"/>
          <p:cNvPicPr>
            <a:picLocks noChangeAspect="1"/>
          </p:cNvPicPr>
          <p:nvPr/>
        </p:nvPicPr>
        <p:blipFill>
          <a:blip r:embed="rId2"/>
          <a:stretch>
            <a:fillRect/>
          </a:stretch>
        </p:blipFill>
        <p:spPr>
          <a:xfrm>
            <a:off x="5234603" y="2914867"/>
            <a:ext cx="1722795" cy="701464"/>
          </a:xfrm>
          <a:prstGeom prst="rect">
            <a:avLst/>
          </a:prstGeom>
          <a:ln w="12700">
            <a:miter lim="400000"/>
          </a:ln>
        </p:spPr>
      </p:pic>
    </p:spTree>
    <p:extLst>
      <p:ext uri="{BB962C8B-B14F-4D97-AF65-F5344CB8AC3E}">
        <p14:creationId xmlns:p14="http://schemas.microsoft.com/office/powerpoint/2010/main" val="3763137597"/>
      </p:ext>
    </p:extLst>
  </p:cSld>
  <p:clrMapOvr>
    <a:masterClrMapping/>
  </p:clrMapOvr>
  <p:transition spd="med"/>
</p:sldLayout>
</file>

<file path=ppt/slideLayouts/slideLayout117.xml><?xml version="1.0" encoding="utf-8"?>
<p:sldLayout xmlns:a="http://schemas.openxmlformats.org/drawingml/2006/main" xmlns:r="http://schemas.openxmlformats.org/officeDocument/2006/relationships" xmlns:p="http://schemas.openxmlformats.org/presentationml/2006/main" type="tx">
  <p:cSld name="2_Cover Slide">
    <p:bg>
      <p:bgPr>
        <a:solidFill>
          <a:srgbClr val="EAEAEA"/>
        </a:solidFill>
        <a:effectLst/>
      </p:bgPr>
    </p:bg>
    <p:spTree>
      <p:nvGrpSpPr>
        <p:cNvPr id="1" name=""/>
        <p:cNvGrpSpPr/>
        <p:nvPr/>
      </p:nvGrpSpPr>
      <p:grpSpPr>
        <a:xfrm>
          <a:off x="0" y="0"/>
          <a:ext cx="0" cy="0"/>
          <a:chOff x="0" y="0"/>
          <a:chExt cx="0" cy="0"/>
        </a:xfrm>
      </p:grpSpPr>
      <p:sp>
        <p:nvSpPr>
          <p:cNvPr id="661" name="Title Text"/>
          <p:cNvSpPr txBox="1">
            <a:spLocks noGrp="1"/>
          </p:cNvSpPr>
          <p:nvPr>
            <p:ph type="title"/>
          </p:nvPr>
        </p:nvSpPr>
        <p:spPr>
          <a:xfrm>
            <a:off x="304799" y="271707"/>
            <a:ext cx="5486403" cy="5972461"/>
          </a:xfrm>
          <a:prstGeom prst="rect">
            <a:avLst/>
          </a:prstGeom>
        </p:spPr>
        <p:txBody>
          <a:bodyPr>
            <a:normAutofit/>
          </a:bodyPr>
          <a:lstStyle>
            <a:lvl1pPr>
              <a:defRPr>
                <a:solidFill>
                  <a:srgbClr val="000000"/>
                </a:solidFill>
              </a:defRPr>
            </a:lvl1pPr>
          </a:lstStyle>
          <a:p>
            <a:r>
              <a:t>Title Text</a:t>
            </a:r>
          </a:p>
        </p:txBody>
      </p:sp>
      <p:pic>
        <p:nvPicPr>
          <p:cNvPr id="662" name="Picture 6" descr="Picture 6"/>
          <p:cNvPicPr>
            <a:picLocks noChangeAspect="1"/>
          </p:cNvPicPr>
          <p:nvPr/>
        </p:nvPicPr>
        <p:blipFill>
          <a:blip r:embed="rId2"/>
          <a:srcRect l="18001" t="20400" r="17675" b="20719"/>
          <a:stretch>
            <a:fillRect/>
          </a:stretch>
        </p:blipFill>
        <p:spPr>
          <a:xfrm>
            <a:off x="5956297" y="540362"/>
            <a:ext cx="5729896" cy="4916869"/>
          </a:xfrm>
          <a:prstGeom prst="rect">
            <a:avLst/>
          </a:prstGeom>
          <a:ln w="12700">
            <a:miter lim="400000"/>
          </a:ln>
        </p:spPr>
      </p:pic>
      <p:pic>
        <p:nvPicPr>
          <p:cNvPr id="663" name="Picture 8" descr="Picture 8"/>
          <p:cNvPicPr>
            <a:picLocks noChangeAspect="1"/>
          </p:cNvPicPr>
          <p:nvPr/>
        </p:nvPicPr>
        <p:blipFill>
          <a:blip r:embed="rId3"/>
          <a:stretch>
            <a:fillRect/>
          </a:stretch>
        </p:blipFill>
        <p:spPr>
          <a:xfrm>
            <a:off x="11191747" y="320059"/>
            <a:ext cx="695453" cy="281963"/>
          </a:xfrm>
          <a:prstGeom prst="rect">
            <a:avLst/>
          </a:prstGeom>
          <a:ln w="12700">
            <a:miter lim="400000"/>
          </a:ln>
        </p:spPr>
      </p:pic>
      <p:pic>
        <p:nvPicPr>
          <p:cNvPr id="664" name="Picture 9" descr="Picture 9"/>
          <p:cNvPicPr>
            <a:picLocks noChangeAspect="1"/>
          </p:cNvPicPr>
          <p:nvPr/>
        </p:nvPicPr>
        <p:blipFill>
          <a:blip r:embed="rId4"/>
          <a:srcRect l="15172" t="28443" r="13568" b="27421"/>
          <a:stretch>
            <a:fillRect/>
          </a:stretch>
        </p:blipFill>
        <p:spPr>
          <a:xfrm>
            <a:off x="9880912" y="6112936"/>
            <a:ext cx="2160571" cy="627265"/>
          </a:xfrm>
          <a:prstGeom prst="rect">
            <a:avLst/>
          </a:prstGeom>
          <a:ln w="12700">
            <a:miter lim="400000"/>
          </a:ln>
        </p:spPr>
      </p:pic>
      <p:sp>
        <p:nvSpPr>
          <p:cNvPr id="665" name="Slide Number"/>
          <p:cNvSpPr txBox="1">
            <a:spLocks noGrp="1"/>
          </p:cNvSpPr>
          <p:nvPr>
            <p:ph type="sldNum" sz="quarter" idx="2"/>
          </p:nvPr>
        </p:nvSpPr>
        <p:spPr>
          <a:xfrm>
            <a:off x="8612566" y="6294795"/>
            <a:ext cx="125034" cy="12311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66095907"/>
      </p:ext>
    </p:extLst>
  </p:cSld>
  <p:clrMapOvr>
    <a:masterClrMapping/>
  </p:clrMapOvr>
  <p:transition spd="med"/>
</p:sldLayout>
</file>

<file path=ppt/slideLayouts/slideLayout118.xml><?xml version="1.0" encoding="utf-8"?>
<p:sldLayout xmlns:a="http://schemas.openxmlformats.org/drawingml/2006/main" xmlns:r="http://schemas.openxmlformats.org/officeDocument/2006/relationships" xmlns:p="http://schemas.openxmlformats.org/presentationml/2006/main" type="tx">
  <p:cSld name="2_Divider">
    <p:bg>
      <p:bgPr>
        <a:solidFill>
          <a:srgbClr val="EAEAEA"/>
        </a:solidFill>
        <a:effectLst/>
      </p:bgPr>
    </p:bg>
    <p:spTree>
      <p:nvGrpSpPr>
        <p:cNvPr id="1" name=""/>
        <p:cNvGrpSpPr/>
        <p:nvPr/>
      </p:nvGrpSpPr>
      <p:grpSpPr>
        <a:xfrm>
          <a:off x="0" y="0"/>
          <a:ext cx="0" cy="0"/>
          <a:chOff x="0" y="0"/>
          <a:chExt cx="0" cy="0"/>
        </a:xfrm>
      </p:grpSpPr>
      <p:sp>
        <p:nvSpPr>
          <p:cNvPr id="67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673" name="Title Text"/>
          <p:cNvSpPr txBox="1">
            <a:spLocks noGrp="1"/>
          </p:cNvSpPr>
          <p:nvPr>
            <p:ph type="title"/>
          </p:nvPr>
        </p:nvSpPr>
        <p:spPr>
          <a:xfrm>
            <a:off x="304800" y="268225"/>
            <a:ext cx="5486400" cy="5991671"/>
          </a:xfrm>
          <a:prstGeom prst="rect">
            <a:avLst/>
          </a:prstGeom>
        </p:spPr>
        <p:txBody>
          <a:bodyPr>
            <a:normAutofit/>
          </a:bodyPr>
          <a:lstStyle>
            <a:lvl1pPr>
              <a:defRPr>
                <a:solidFill>
                  <a:srgbClr val="000000"/>
                </a:solidFill>
              </a:defRPr>
            </a:lvl1pPr>
          </a:lstStyle>
          <a:p>
            <a:r>
              <a:t>Title Text</a:t>
            </a:r>
          </a:p>
        </p:txBody>
      </p:sp>
    </p:spTree>
    <p:extLst>
      <p:ext uri="{BB962C8B-B14F-4D97-AF65-F5344CB8AC3E}">
        <p14:creationId xmlns:p14="http://schemas.microsoft.com/office/powerpoint/2010/main" val="504987274"/>
      </p:ext>
    </p:extLst>
  </p:cSld>
  <p:clrMapOvr>
    <a:masterClrMapping/>
  </p:clrMapOvr>
  <p:transition spd="med"/>
</p:sldLayout>
</file>

<file path=ppt/slideLayouts/slideLayout119.xml><?xml version="1.0" encoding="utf-8"?>
<p:sldLayout xmlns:a="http://schemas.openxmlformats.org/drawingml/2006/main" xmlns:r="http://schemas.openxmlformats.org/officeDocument/2006/relationships" xmlns:p="http://schemas.openxmlformats.org/presentationml/2006/main" type="tx">
  <p:cSld name="2_Divider (with page contents)">
    <p:bg>
      <p:bgPr>
        <a:solidFill>
          <a:srgbClr val="EAEAEA"/>
        </a:solidFill>
        <a:effectLst/>
      </p:bgPr>
    </p:bg>
    <p:spTree>
      <p:nvGrpSpPr>
        <p:cNvPr id="1" name=""/>
        <p:cNvGrpSpPr/>
        <p:nvPr/>
      </p:nvGrpSpPr>
      <p:grpSpPr>
        <a:xfrm>
          <a:off x="0" y="0"/>
          <a:ext cx="0" cy="0"/>
          <a:chOff x="0" y="0"/>
          <a:chExt cx="0" cy="0"/>
        </a:xfrm>
      </p:grpSpPr>
      <p:sp>
        <p:nvSpPr>
          <p:cNvPr id="680" name="Title Text"/>
          <p:cNvSpPr txBox="1">
            <a:spLocks noGrp="1"/>
          </p:cNvSpPr>
          <p:nvPr>
            <p:ph type="title"/>
          </p:nvPr>
        </p:nvSpPr>
        <p:spPr>
          <a:xfrm>
            <a:off x="304800" y="268224"/>
            <a:ext cx="5486400" cy="1140968"/>
          </a:xfrm>
          <a:prstGeom prst="rect">
            <a:avLst/>
          </a:prstGeom>
        </p:spPr>
        <p:txBody>
          <a:bodyPr>
            <a:normAutofit/>
          </a:bodyPr>
          <a:lstStyle>
            <a:lvl1pPr>
              <a:defRPr>
                <a:solidFill>
                  <a:srgbClr val="000000"/>
                </a:solidFill>
              </a:defRPr>
            </a:lvl1pPr>
          </a:lstStyle>
          <a:p>
            <a:r>
              <a:t>Title Text</a:t>
            </a:r>
          </a:p>
        </p:txBody>
      </p:sp>
      <p:sp>
        <p:nvSpPr>
          <p:cNvPr id="68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682" name="Body Level One…"/>
          <p:cNvSpPr txBox="1">
            <a:spLocks noGrp="1"/>
          </p:cNvSpPr>
          <p:nvPr>
            <p:ph type="body" sz="half" idx="1"/>
          </p:nvPr>
        </p:nvSpPr>
        <p:spPr>
          <a:xfrm>
            <a:off x="304800" y="1498600"/>
            <a:ext cx="5486400" cy="4779264"/>
          </a:xfrm>
          <a:prstGeom prst="rect">
            <a:avLst/>
          </a:prstGeom>
        </p:spPr>
        <p:txBody>
          <a:bodyPr>
            <a:normAutofit/>
          </a:bodyPr>
          <a:lstStyle>
            <a:lvl1pPr>
              <a:spcBef>
                <a:spcPts val="0"/>
              </a:spcBef>
              <a:tabLst>
                <a:tab pos="5350800" algn="r"/>
              </a:tabLst>
              <a:defRPr>
                <a:solidFill>
                  <a:srgbClr val="000000"/>
                </a:solidFill>
              </a:defRPr>
            </a:lvl1pPr>
            <a:lvl2pPr>
              <a:spcBef>
                <a:spcPts val="0"/>
              </a:spcBef>
              <a:tabLst>
                <a:tab pos="5350800" algn="r"/>
              </a:tabLst>
              <a:defRPr>
                <a:solidFill>
                  <a:srgbClr val="000000"/>
                </a:solidFill>
              </a:defRPr>
            </a:lvl2pPr>
            <a:lvl3pPr>
              <a:spcBef>
                <a:spcPts val="0"/>
              </a:spcBef>
              <a:tabLst>
                <a:tab pos="5350800" algn="r"/>
              </a:tabLst>
              <a:defRPr>
                <a:solidFill>
                  <a:srgbClr val="000000"/>
                </a:solidFill>
              </a:defRPr>
            </a:lvl3pPr>
            <a:lvl4pPr>
              <a:spcBef>
                <a:spcPts val="0"/>
              </a:spcBef>
              <a:tabLst>
                <a:tab pos="5350800" algn="r"/>
              </a:tabLst>
              <a:defRPr>
                <a:solidFill>
                  <a:srgbClr val="000000"/>
                </a:solidFill>
              </a:defRPr>
            </a:lvl4pPr>
            <a:lvl5pPr>
              <a:spcBef>
                <a:spcPts val="0"/>
              </a:spcBef>
              <a:tabLst>
                <a:tab pos="5350800" algn="r"/>
              </a:tabLst>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83" name="Text Placeholder 6"/>
          <p:cNvSpPr>
            <a:spLocks noGrp="1"/>
          </p:cNvSpPr>
          <p:nvPr>
            <p:ph type="body" sz="half" idx="13"/>
          </p:nvPr>
        </p:nvSpPr>
        <p:spPr>
          <a:xfrm>
            <a:off x="6400800" y="1498600"/>
            <a:ext cx="5486400" cy="4779264"/>
          </a:xfrm>
          <a:prstGeom prst="rect">
            <a:avLst/>
          </a:prstGeom>
        </p:spPr>
        <p:txBody>
          <a:bodyPr>
            <a:normAutofit/>
          </a:bodyPr>
          <a:lstStyle>
            <a:lvl1pPr>
              <a:tabLst>
                <a:tab pos="5350800" algn="r"/>
              </a:tabLst>
              <a:defRPr>
                <a:solidFill>
                  <a:srgbClr val="000000"/>
                </a:solidFill>
              </a:defRPr>
            </a:lvl1pPr>
          </a:lstStyle>
          <a:p>
            <a:pPr>
              <a:tabLst>
                <a:tab pos="4013200" algn="r"/>
              </a:tabLst>
              <a:defRPr>
                <a:solidFill>
                  <a:srgbClr val="000000"/>
                </a:solidFill>
              </a:defRPr>
            </a:pPr>
            <a:endParaRPr/>
          </a:p>
        </p:txBody>
      </p:sp>
    </p:spTree>
    <p:extLst>
      <p:ext uri="{BB962C8B-B14F-4D97-AF65-F5344CB8AC3E}">
        <p14:creationId xmlns:p14="http://schemas.microsoft.com/office/powerpoint/2010/main" val="4035802720"/>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908513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
  <p:cSld name="2_fact, number">
    <p:bg>
      <p:bgPr>
        <a:solidFill>
          <a:srgbClr val="EAEAEA"/>
        </a:solidFill>
        <a:effectLst/>
      </p:bgPr>
    </p:bg>
    <p:spTree>
      <p:nvGrpSpPr>
        <p:cNvPr id="1" name=""/>
        <p:cNvGrpSpPr/>
        <p:nvPr/>
      </p:nvGrpSpPr>
      <p:grpSpPr>
        <a:xfrm>
          <a:off x="0" y="0"/>
          <a:ext cx="0" cy="0"/>
          <a:chOff x="0" y="0"/>
          <a:chExt cx="0" cy="0"/>
        </a:xfrm>
      </p:grpSpPr>
      <p:sp>
        <p:nvSpPr>
          <p:cNvPr id="690" name="Title Text"/>
          <p:cNvSpPr txBox="1">
            <a:spLocks noGrp="1"/>
          </p:cNvSpPr>
          <p:nvPr>
            <p:ph type="title"/>
          </p:nvPr>
        </p:nvSpPr>
        <p:spPr>
          <a:xfrm>
            <a:off x="304800" y="280415"/>
            <a:ext cx="5486400" cy="1338412"/>
          </a:xfrm>
          <a:prstGeom prst="rect">
            <a:avLst/>
          </a:prstGeom>
        </p:spPr>
        <p:txBody>
          <a:bodyPr>
            <a:normAutofit/>
          </a:bodyPr>
          <a:lstStyle>
            <a:lvl1pPr>
              <a:defRPr sz="2133">
                <a:solidFill>
                  <a:srgbClr val="000000"/>
                </a:solidFill>
              </a:defRPr>
            </a:lvl1pPr>
          </a:lstStyle>
          <a:p>
            <a:r>
              <a:t>Title Text</a:t>
            </a:r>
          </a:p>
        </p:txBody>
      </p:sp>
      <p:sp>
        <p:nvSpPr>
          <p:cNvPr id="69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692" name="Body Level One…"/>
          <p:cNvSpPr txBox="1">
            <a:spLocks noGrp="1"/>
          </p:cNvSpPr>
          <p:nvPr>
            <p:ph type="body" sz="half" idx="1"/>
          </p:nvPr>
        </p:nvSpPr>
        <p:spPr>
          <a:xfrm>
            <a:off x="304800" y="2015407"/>
            <a:ext cx="5486400" cy="4145281"/>
          </a:xfrm>
          <a:prstGeom prst="rect">
            <a:avLst/>
          </a:prstGeom>
        </p:spPr>
        <p:txBody>
          <a:bodyPr>
            <a:normAutofit/>
          </a:bodyPr>
          <a:lstStyle>
            <a:lvl1pPr>
              <a:lnSpc>
                <a:spcPct val="90000"/>
              </a:lnSpc>
              <a:spcBef>
                <a:spcPts val="0"/>
              </a:spcBef>
              <a:defRPr sz="12800" b="1">
                <a:solidFill>
                  <a:srgbClr val="000000"/>
                </a:solidFill>
              </a:defRPr>
            </a:lvl1pPr>
            <a:lvl2pPr marL="1582022" indent="-1582022">
              <a:lnSpc>
                <a:spcPct val="90000"/>
              </a:lnSpc>
              <a:spcBef>
                <a:spcPts val="0"/>
              </a:spcBef>
              <a:defRPr sz="12800" b="1">
                <a:solidFill>
                  <a:srgbClr val="000000"/>
                </a:solidFill>
              </a:defRPr>
            </a:lvl2pPr>
            <a:lvl3pPr marL="1880464" indent="-1582022">
              <a:lnSpc>
                <a:spcPct val="90000"/>
              </a:lnSpc>
              <a:spcBef>
                <a:spcPts val="0"/>
              </a:spcBef>
              <a:defRPr sz="12800" b="1">
                <a:solidFill>
                  <a:srgbClr val="000000"/>
                </a:solidFill>
              </a:defRPr>
            </a:lvl3pPr>
            <a:lvl4pPr marL="2148060" indent="-1538475">
              <a:lnSpc>
                <a:spcPct val="90000"/>
              </a:lnSpc>
              <a:spcBef>
                <a:spcPts val="0"/>
              </a:spcBef>
              <a:defRPr sz="12800" b="1">
                <a:solidFill>
                  <a:srgbClr val="000000"/>
                </a:solidFill>
              </a:defRPr>
            </a:lvl4pPr>
            <a:lvl5pPr marL="2422317" indent="-1582022">
              <a:lnSpc>
                <a:spcPct val="90000"/>
              </a:lnSpc>
              <a:spcBef>
                <a:spcPts val="0"/>
              </a:spcBef>
              <a:defRPr sz="128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393264911"/>
      </p:ext>
    </p:extLst>
  </p:cSld>
  <p:clrMapOvr>
    <a:masterClrMapping/>
  </p:clrMapOvr>
  <p:transition spd="med"/>
</p:sldLayout>
</file>

<file path=ppt/slideLayouts/slideLayout121.xml><?xml version="1.0" encoding="utf-8"?>
<p:sldLayout xmlns:a="http://schemas.openxmlformats.org/drawingml/2006/main" xmlns:r="http://schemas.openxmlformats.org/officeDocument/2006/relationships" xmlns:p="http://schemas.openxmlformats.org/presentationml/2006/main" type="tx">
  <p:cSld name="2_fact, number, half-image (bleeds)">
    <p:bg>
      <p:bgPr>
        <a:solidFill>
          <a:srgbClr val="EAEAEA"/>
        </a:solidFill>
        <a:effectLst/>
      </p:bgPr>
    </p:bg>
    <p:spTree>
      <p:nvGrpSpPr>
        <p:cNvPr id="1" name=""/>
        <p:cNvGrpSpPr/>
        <p:nvPr/>
      </p:nvGrpSpPr>
      <p:grpSpPr>
        <a:xfrm>
          <a:off x="0" y="0"/>
          <a:ext cx="0" cy="0"/>
          <a:chOff x="0" y="0"/>
          <a:chExt cx="0" cy="0"/>
        </a:xfrm>
      </p:grpSpPr>
      <p:sp>
        <p:nvSpPr>
          <p:cNvPr id="699" name="Title Text"/>
          <p:cNvSpPr txBox="1">
            <a:spLocks noGrp="1"/>
          </p:cNvSpPr>
          <p:nvPr>
            <p:ph type="title"/>
          </p:nvPr>
        </p:nvSpPr>
        <p:spPr>
          <a:xfrm>
            <a:off x="304800" y="280415"/>
            <a:ext cx="5486400" cy="1338412"/>
          </a:xfrm>
          <a:prstGeom prst="rect">
            <a:avLst/>
          </a:prstGeom>
        </p:spPr>
        <p:txBody>
          <a:bodyPr>
            <a:normAutofit/>
          </a:bodyPr>
          <a:lstStyle>
            <a:lvl1pPr>
              <a:defRPr sz="2133">
                <a:solidFill>
                  <a:srgbClr val="000000"/>
                </a:solidFill>
              </a:defRPr>
            </a:lvl1pPr>
          </a:lstStyle>
          <a:p>
            <a:r>
              <a:t>Title Text</a:t>
            </a:r>
          </a:p>
        </p:txBody>
      </p:sp>
      <p:sp>
        <p:nvSpPr>
          <p:cNvPr id="70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01" name="Body Level One…"/>
          <p:cNvSpPr txBox="1">
            <a:spLocks noGrp="1"/>
          </p:cNvSpPr>
          <p:nvPr>
            <p:ph type="body" sz="half" idx="1"/>
          </p:nvPr>
        </p:nvSpPr>
        <p:spPr>
          <a:xfrm>
            <a:off x="304800" y="2015407"/>
            <a:ext cx="5486400" cy="4145281"/>
          </a:xfrm>
          <a:prstGeom prst="rect">
            <a:avLst/>
          </a:prstGeom>
        </p:spPr>
        <p:txBody>
          <a:bodyPr>
            <a:normAutofit/>
          </a:bodyPr>
          <a:lstStyle>
            <a:lvl1pPr>
              <a:lnSpc>
                <a:spcPct val="90000"/>
              </a:lnSpc>
              <a:spcBef>
                <a:spcPts val="0"/>
              </a:spcBef>
              <a:defRPr sz="12800" b="1">
                <a:solidFill>
                  <a:srgbClr val="000000"/>
                </a:solidFill>
              </a:defRPr>
            </a:lvl1pPr>
            <a:lvl2pPr marL="1582022" indent="-1582022">
              <a:lnSpc>
                <a:spcPct val="90000"/>
              </a:lnSpc>
              <a:spcBef>
                <a:spcPts val="0"/>
              </a:spcBef>
              <a:defRPr sz="12800" b="1">
                <a:solidFill>
                  <a:srgbClr val="000000"/>
                </a:solidFill>
              </a:defRPr>
            </a:lvl2pPr>
            <a:lvl3pPr marL="1880464" indent="-1582022">
              <a:lnSpc>
                <a:spcPct val="90000"/>
              </a:lnSpc>
              <a:spcBef>
                <a:spcPts val="0"/>
              </a:spcBef>
              <a:defRPr sz="12800" b="1">
                <a:solidFill>
                  <a:srgbClr val="000000"/>
                </a:solidFill>
              </a:defRPr>
            </a:lvl3pPr>
            <a:lvl4pPr marL="2148060" indent="-1538475">
              <a:lnSpc>
                <a:spcPct val="90000"/>
              </a:lnSpc>
              <a:spcBef>
                <a:spcPts val="0"/>
              </a:spcBef>
              <a:defRPr sz="12800" b="1">
                <a:solidFill>
                  <a:srgbClr val="000000"/>
                </a:solidFill>
              </a:defRPr>
            </a:lvl4pPr>
            <a:lvl5pPr marL="2422317" indent="-1582022">
              <a:lnSpc>
                <a:spcPct val="90000"/>
              </a:lnSpc>
              <a:spcBef>
                <a:spcPts val="0"/>
              </a:spcBef>
              <a:defRPr sz="128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02" name="Picture Placeholder 5"/>
          <p:cNvSpPr>
            <a:spLocks noGrp="1"/>
          </p:cNvSpPr>
          <p:nvPr>
            <p:ph type="pic" idx="13"/>
          </p:nvPr>
        </p:nvSpPr>
        <p:spPr>
          <a:xfrm>
            <a:off x="6096000" y="0"/>
            <a:ext cx="6096000" cy="6858000"/>
          </a:xfrm>
          <a:prstGeom prst="rect">
            <a:avLst/>
          </a:prstGeom>
        </p:spPr>
        <p:txBody>
          <a:bodyPr lIns="91439" tIns="45719" rIns="91439" bIns="45719"/>
          <a:lstStyle/>
          <a:p>
            <a:endParaRPr/>
          </a:p>
        </p:txBody>
      </p:sp>
    </p:spTree>
    <p:extLst>
      <p:ext uri="{BB962C8B-B14F-4D97-AF65-F5344CB8AC3E}">
        <p14:creationId xmlns:p14="http://schemas.microsoft.com/office/powerpoint/2010/main" val="2397253436"/>
      </p:ext>
    </p:extLst>
  </p:cSld>
  <p:clrMapOvr>
    <a:masterClrMapping/>
  </p:clrMapOvr>
  <p:transition spd="med"/>
</p:sldLayout>
</file>

<file path=ppt/slideLayouts/slideLayout122.xml><?xml version="1.0" encoding="utf-8"?>
<p:sldLayout xmlns:a="http://schemas.openxmlformats.org/drawingml/2006/main" xmlns:r="http://schemas.openxmlformats.org/officeDocument/2006/relationships" xmlns:p="http://schemas.openxmlformats.org/presentationml/2006/main" type="tx">
  <p:cSld name="2_big text">
    <p:bg>
      <p:bgPr>
        <a:solidFill>
          <a:srgbClr val="EAEAEA"/>
        </a:solidFill>
        <a:effectLst/>
      </p:bgPr>
    </p:bg>
    <p:spTree>
      <p:nvGrpSpPr>
        <p:cNvPr id="1" name=""/>
        <p:cNvGrpSpPr/>
        <p:nvPr/>
      </p:nvGrpSpPr>
      <p:grpSpPr>
        <a:xfrm>
          <a:off x="0" y="0"/>
          <a:ext cx="0" cy="0"/>
          <a:chOff x="0" y="0"/>
          <a:chExt cx="0" cy="0"/>
        </a:xfrm>
      </p:grpSpPr>
      <p:sp>
        <p:nvSpPr>
          <p:cNvPr id="709" name="Title Text"/>
          <p:cNvSpPr txBox="1">
            <a:spLocks noGrp="1"/>
          </p:cNvSpPr>
          <p:nvPr>
            <p:ph type="title"/>
          </p:nvPr>
        </p:nvSpPr>
        <p:spPr>
          <a:xfrm>
            <a:off x="304800" y="353567"/>
            <a:ext cx="11582400" cy="5964768"/>
          </a:xfrm>
          <a:prstGeom prst="rect">
            <a:avLst/>
          </a:prstGeom>
        </p:spPr>
        <p:txBody>
          <a:bodyPr>
            <a:normAutofit/>
          </a:bodyPr>
          <a:lstStyle>
            <a:lvl1pPr>
              <a:defRPr sz="12800" b="1">
                <a:solidFill>
                  <a:srgbClr val="000000"/>
                </a:solidFill>
              </a:defRPr>
            </a:lvl1pPr>
          </a:lstStyle>
          <a:p>
            <a:r>
              <a:t>Title Text</a:t>
            </a:r>
          </a:p>
        </p:txBody>
      </p:sp>
      <p:sp>
        <p:nvSpPr>
          <p:cNvPr id="71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817358476"/>
      </p:ext>
    </p:extLst>
  </p:cSld>
  <p:clrMapOvr>
    <a:masterClrMapping/>
  </p:clrMapOvr>
  <p:transition spd="med"/>
</p:sldLayout>
</file>

<file path=ppt/slideLayouts/slideLayout123.xml><?xml version="1.0" encoding="utf-8"?>
<p:sldLayout xmlns:a="http://schemas.openxmlformats.org/drawingml/2006/main" xmlns:r="http://schemas.openxmlformats.org/officeDocument/2006/relationships" xmlns:p="http://schemas.openxmlformats.org/presentationml/2006/main" type="tx">
  <p:cSld name="2_quote">
    <p:bg>
      <p:bgPr>
        <a:solidFill>
          <a:srgbClr val="EAEAEA"/>
        </a:solidFill>
        <a:effectLst/>
      </p:bgPr>
    </p:bg>
    <p:spTree>
      <p:nvGrpSpPr>
        <p:cNvPr id="1" name=""/>
        <p:cNvGrpSpPr/>
        <p:nvPr/>
      </p:nvGrpSpPr>
      <p:grpSpPr>
        <a:xfrm>
          <a:off x="0" y="0"/>
          <a:ext cx="0" cy="0"/>
          <a:chOff x="0" y="0"/>
          <a:chExt cx="0" cy="0"/>
        </a:xfrm>
      </p:grpSpPr>
      <p:sp>
        <p:nvSpPr>
          <p:cNvPr id="717" name="Title Text"/>
          <p:cNvSpPr txBox="1">
            <a:spLocks noGrp="1"/>
          </p:cNvSpPr>
          <p:nvPr>
            <p:ph type="title"/>
          </p:nvPr>
        </p:nvSpPr>
        <p:spPr>
          <a:xfrm>
            <a:off x="304801" y="268224"/>
            <a:ext cx="6916617" cy="6027741"/>
          </a:xfrm>
          <a:prstGeom prst="rect">
            <a:avLst/>
          </a:prstGeom>
        </p:spPr>
        <p:txBody>
          <a:bodyPr>
            <a:normAutofit/>
          </a:bodyPr>
          <a:lstStyle>
            <a:lvl1pPr marL="156629" indent="-156629">
              <a:defRPr>
                <a:solidFill>
                  <a:srgbClr val="000000"/>
                </a:solidFill>
              </a:defRPr>
            </a:lvl1pPr>
          </a:lstStyle>
          <a:p>
            <a:r>
              <a:t>Title Text</a:t>
            </a:r>
          </a:p>
        </p:txBody>
      </p:sp>
      <p:sp>
        <p:nvSpPr>
          <p:cNvPr id="71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429921160"/>
      </p:ext>
    </p:extLst>
  </p:cSld>
  <p:clrMapOvr>
    <a:masterClrMapping/>
  </p:clrMapOvr>
  <p:transition spd="med"/>
</p:sldLayout>
</file>

<file path=ppt/slideLayouts/slideLayout124.xml><?xml version="1.0" encoding="utf-8"?>
<p:sldLayout xmlns:a="http://schemas.openxmlformats.org/drawingml/2006/main" xmlns:r="http://schemas.openxmlformats.org/officeDocument/2006/relationships" xmlns:p="http://schemas.openxmlformats.org/presentationml/2006/main" type="tx">
  <p:cSld name="1_section, title, text">
    <p:bg>
      <p:bgPr>
        <a:solidFill>
          <a:srgbClr val="EAEAEA"/>
        </a:solidFill>
        <a:effectLst/>
      </p:bgPr>
    </p:bg>
    <p:spTree>
      <p:nvGrpSpPr>
        <p:cNvPr id="1" name=""/>
        <p:cNvGrpSpPr/>
        <p:nvPr/>
      </p:nvGrpSpPr>
      <p:grpSpPr>
        <a:xfrm>
          <a:off x="0" y="0"/>
          <a:ext cx="0" cy="0"/>
          <a:chOff x="0" y="0"/>
          <a:chExt cx="0" cy="0"/>
        </a:xfrm>
      </p:grpSpPr>
      <p:sp>
        <p:nvSpPr>
          <p:cNvPr id="725" name="Title Text"/>
          <p:cNvSpPr txBox="1">
            <a:spLocks noGrp="1"/>
          </p:cNvSpPr>
          <p:nvPr>
            <p:ph type="title"/>
          </p:nvPr>
        </p:nvSpPr>
        <p:spPr>
          <a:xfrm>
            <a:off x="304800" y="548641"/>
            <a:ext cx="5486400" cy="5770735"/>
          </a:xfrm>
          <a:prstGeom prst="rect">
            <a:avLst/>
          </a:prstGeom>
        </p:spPr>
        <p:txBody>
          <a:bodyPr>
            <a:normAutofit/>
          </a:bodyPr>
          <a:lstStyle>
            <a:lvl1pPr>
              <a:defRPr>
                <a:solidFill>
                  <a:srgbClr val="000000"/>
                </a:solidFill>
              </a:defRPr>
            </a:lvl1pPr>
          </a:lstStyle>
          <a:p>
            <a:r>
              <a:t>Title Text</a:t>
            </a:r>
          </a:p>
        </p:txBody>
      </p:sp>
      <p:sp>
        <p:nvSpPr>
          <p:cNvPr id="72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27" name="Body Level One…"/>
          <p:cNvSpPr txBox="1">
            <a:spLocks noGrp="1"/>
          </p:cNvSpPr>
          <p:nvPr>
            <p:ph type="body" sz="half" idx="1"/>
          </p:nvPr>
        </p:nvSpPr>
        <p:spPr>
          <a:xfrm>
            <a:off x="6400800" y="658369"/>
            <a:ext cx="5486400" cy="5599641"/>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28" name="Text Placeholder 11"/>
          <p:cNvSpPr>
            <a:spLocks noGrp="1"/>
          </p:cNvSpPr>
          <p:nvPr>
            <p:ph type="body" sz="quarter" idx="13"/>
          </p:nvPr>
        </p:nvSpPr>
        <p:spPr>
          <a:xfrm>
            <a:off x="304800" y="267417"/>
            <a:ext cx="5486400" cy="400052"/>
          </a:xfrm>
          <a:prstGeom prst="rect">
            <a:avLst/>
          </a:prstGeom>
        </p:spPr>
        <p:txBody>
          <a:bodyPr>
            <a:normAutofit/>
          </a:bodyPr>
          <a:lstStyle/>
          <a:p>
            <a:pPr>
              <a:defRPr sz="1100">
                <a:solidFill>
                  <a:srgbClr val="000000"/>
                </a:solidFill>
              </a:defRPr>
            </a:pPr>
            <a:endParaRPr/>
          </a:p>
        </p:txBody>
      </p:sp>
    </p:spTree>
    <p:extLst>
      <p:ext uri="{BB962C8B-B14F-4D97-AF65-F5344CB8AC3E}">
        <p14:creationId xmlns:p14="http://schemas.microsoft.com/office/powerpoint/2010/main" val="4166924786"/>
      </p:ext>
    </p:extLst>
  </p:cSld>
  <p:clrMapOvr>
    <a:masterClrMapping/>
  </p:clrMapOvr>
  <p:transition spd="med"/>
</p:sldLayout>
</file>

<file path=ppt/slideLayouts/slideLayout125.xml><?xml version="1.0" encoding="utf-8"?>
<p:sldLayout xmlns:a="http://schemas.openxmlformats.org/drawingml/2006/main" xmlns:r="http://schemas.openxmlformats.org/officeDocument/2006/relationships" xmlns:p="http://schemas.openxmlformats.org/presentationml/2006/main" type="tx">
  <p:cSld name="2_title, text (two columns)">
    <p:bg>
      <p:bgPr>
        <a:solidFill>
          <a:srgbClr val="EAEAEA"/>
        </a:solidFill>
        <a:effectLst/>
      </p:bgPr>
    </p:bg>
    <p:spTree>
      <p:nvGrpSpPr>
        <p:cNvPr id="1" name=""/>
        <p:cNvGrpSpPr/>
        <p:nvPr/>
      </p:nvGrpSpPr>
      <p:grpSpPr>
        <a:xfrm>
          <a:off x="0" y="0"/>
          <a:ext cx="0" cy="0"/>
          <a:chOff x="0" y="0"/>
          <a:chExt cx="0" cy="0"/>
        </a:xfrm>
      </p:grpSpPr>
      <p:sp>
        <p:nvSpPr>
          <p:cNvPr id="735" name="Title Text"/>
          <p:cNvSpPr txBox="1">
            <a:spLocks noGrp="1"/>
          </p:cNvSpPr>
          <p:nvPr>
            <p:ph type="title"/>
          </p:nvPr>
        </p:nvSpPr>
        <p:spPr>
          <a:xfrm>
            <a:off x="304800" y="268225"/>
            <a:ext cx="5486400" cy="1279145"/>
          </a:xfrm>
          <a:prstGeom prst="rect">
            <a:avLst/>
          </a:prstGeom>
        </p:spPr>
        <p:txBody>
          <a:bodyPr>
            <a:normAutofit/>
          </a:bodyPr>
          <a:lstStyle>
            <a:lvl1pPr>
              <a:defRPr>
                <a:solidFill>
                  <a:srgbClr val="000000"/>
                </a:solidFill>
              </a:defRPr>
            </a:lvl1pPr>
          </a:lstStyle>
          <a:p>
            <a:r>
              <a:t>Title Text</a:t>
            </a:r>
          </a:p>
        </p:txBody>
      </p:sp>
      <p:sp>
        <p:nvSpPr>
          <p:cNvPr id="73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37" name="Body Level One…"/>
          <p:cNvSpPr txBox="1">
            <a:spLocks noGrp="1"/>
          </p:cNvSpPr>
          <p:nvPr>
            <p:ph type="body" sz="half" idx="1"/>
          </p:nvPr>
        </p:nvSpPr>
        <p:spPr>
          <a:xfrm>
            <a:off x="304800" y="1499616"/>
            <a:ext cx="5486400" cy="4781129"/>
          </a:xfrm>
          <a:prstGeom prst="rect">
            <a:avLst/>
          </a:prstGeom>
        </p:spPr>
        <p:txBody>
          <a:bodyPr>
            <a:normAutofit/>
          </a:bodyPr>
          <a:lstStyle>
            <a:lvl1pPr>
              <a:spcBef>
                <a:spcPts val="0"/>
              </a:spcBef>
              <a:defRPr>
                <a:solidFill>
                  <a:srgbClr val="000000"/>
                </a:solidFill>
              </a:defRPr>
            </a:lvl1pPr>
            <a:lvl2pPr>
              <a:spcBef>
                <a:spcPts val="0"/>
              </a:spcBef>
              <a:defRPr>
                <a:solidFill>
                  <a:srgbClr val="000000"/>
                </a:solidFill>
              </a:defRPr>
            </a:lvl2pPr>
            <a:lvl3pPr>
              <a:spcBef>
                <a:spcPts val="0"/>
              </a:spcBef>
              <a:defRPr>
                <a:solidFill>
                  <a:srgbClr val="000000"/>
                </a:solidFill>
              </a:defRPr>
            </a:lvl3pPr>
            <a:lvl4pPr>
              <a:spcBef>
                <a:spcPts val="0"/>
              </a:spcBef>
              <a:defRPr>
                <a:solidFill>
                  <a:srgbClr val="000000"/>
                </a:solidFill>
              </a:defRPr>
            </a:lvl4pPr>
            <a:lvl5pPr>
              <a:spcBef>
                <a:spcPts val="0"/>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38" name="Text Placeholder 9"/>
          <p:cNvSpPr>
            <a:spLocks noGrp="1"/>
          </p:cNvSpPr>
          <p:nvPr>
            <p:ph type="body" sz="half" idx="13"/>
          </p:nvPr>
        </p:nvSpPr>
        <p:spPr>
          <a:xfrm>
            <a:off x="6400800" y="1499616"/>
            <a:ext cx="5486400" cy="4781129"/>
          </a:xfrm>
          <a:prstGeom prst="rect">
            <a:avLst/>
          </a:prstGeom>
        </p:spPr>
        <p:txBody>
          <a:bodyPr>
            <a:normAutofit/>
          </a:bodyPr>
          <a:lstStyle>
            <a:lvl1pPr>
              <a:spcBef>
                <a:spcPts val="0"/>
              </a:spcBef>
              <a:defRPr>
                <a:solidFill>
                  <a:srgbClr val="000000"/>
                </a:solidFill>
              </a:defRPr>
            </a:lvl1pPr>
          </a:lstStyle>
          <a:p>
            <a:pPr>
              <a:spcBef>
                <a:spcPts val="0"/>
              </a:spcBef>
              <a:defRPr>
                <a:solidFill>
                  <a:srgbClr val="000000"/>
                </a:solidFill>
              </a:defRPr>
            </a:pPr>
            <a:endParaRPr/>
          </a:p>
        </p:txBody>
      </p:sp>
    </p:spTree>
    <p:extLst>
      <p:ext uri="{BB962C8B-B14F-4D97-AF65-F5344CB8AC3E}">
        <p14:creationId xmlns:p14="http://schemas.microsoft.com/office/powerpoint/2010/main" val="4131493506"/>
      </p:ext>
    </p:extLst>
  </p:cSld>
  <p:clrMapOvr>
    <a:masterClrMapping/>
  </p:clrMapOvr>
  <p:transition spd="med"/>
</p:sldLayout>
</file>

<file path=ppt/slideLayouts/slideLayout126.xml><?xml version="1.0" encoding="utf-8"?>
<p:sldLayout xmlns:a="http://schemas.openxmlformats.org/drawingml/2006/main" xmlns:r="http://schemas.openxmlformats.org/officeDocument/2006/relationships" xmlns:p="http://schemas.openxmlformats.org/presentationml/2006/main" type="tx">
  <p:cSld name="2_section, title, text (two columns)">
    <p:bg>
      <p:bgPr>
        <a:solidFill>
          <a:srgbClr val="EAEAEA"/>
        </a:solidFill>
        <a:effectLst/>
      </p:bgPr>
    </p:bg>
    <p:spTree>
      <p:nvGrpSpPr>
        <p:cNvPr id="1" name=""/>
        <p:cNvGrpSpPr/>
        <p:nvPr/>
      </p:nvGrpSpPr>
      <p:grpSpPr>
        <a:xfrm>
          <a:off x="0" y="0"/>
          <a:ext cx="0" cy="0"/>
          <a:chOff x="0" y="0"/>
          <a:chExt cx="0" cy="0"/>
        </a:xfrm>
      </p:grpSpPr>
      <p:sp>
        <p:nvSpPr>
          <p:cNvPr id="745" name="Title Text"/>
          <p:cNvSpPr txBox="1">
            <a:spLocks noGrp="1"/>
          </p:cNvSpPr>
          <p:nvPr>
            <p:ph type="title"/>
          </p:nvPr>
        </p:nvSpPr>
        <p:spPr>
          <a:xfrm>
            <a:off x="304800" y="548641"/>
            <a:ext cx="8534400" cy="853441"/>
          </a:xfrm>
          <a:prstGeom prst="rect">
            <a:avLst/>
          </a:prstGeom>
        </p:spPr>
        <p:txBody>
          <a:bodyPr>
            <a:normAutofit/>
          </a:bodyPr>
          <a:lstStyle>
            <a:lvl1pPr>
              <a:defRPr>
                <a:solidFill>
                  <a:srgbClr val="000000"/>
                </a:solidFill>
              </a:defRPr>
            </a:lvl1pPr>
          </a:lstStyle>
          <a:p>
            <a:r>
              <a:t>Title Text</a:t>
            </a:r>
          </a:p>
        </p:txBody>
      </p:sp>
      <p:sp>
        <p:nvSpPr>
          <p:cNvPr id="74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47" name="Body Level One…"/>
          <p:cNvSpPr txBox="1">
            <a:spLocks noGrp="1"/>
          </p:cNvSpPr>
          <p:nvPr>
            <p:ph type="body" sz="half" idx="1"/>
          </p:nvPr>
        </p:nvSpPr>
        <p:spPr>
          <a:xfrm>
            <a:off x="6400800" y="1457959"/>
            <a:ext cx="5486400" cy="4786211"/>
          </a:xfrm>
          <a:prstGeom prst="rect">
            <a:avLst/>
          </a:prstGeom>
        </p:spPr>
        <p:txBody>
          <a:bodyPr>
            <a:normAutofit/>
          </a:bodyPr>
          <a:lstStyle>
            <a:lvl1pPr>
              <a:defRPr sz="2133">
                <a:solidFill>
                  <a:srgbClr val="000000"/>
                </a:solidFill>
              </a:defRPr>
            </a:lvl1pPr>
            <a:lvl2pPr marL="263669" indent="-263669">
              <a:defRPr sz="2133">
                <a:solidFill>
                  <a:srgbClr val="000000"/>
                </a:solidFill>
              </a:defRPr>
            </a:lvl2pPr>
            <a:lvl3pPr marL="562111" indent="-263669">
              <a:defRPr sz="2133">
                <a:solidFill>
                  <a:srgbClr val="000000"/>
                </a:solidFill>
              </a:defRPr>
            </a:lvl3pPr>
            <a:lvl4pPr marL="865997" indent="-256412">
              <a:defRPr sz="2133">
                <a:solidFill>
                  <a:srgbClr val="000000"/>
                </a:solidFill>
              </a:defRPr>
            </a:lvl4pPr>
            <a:lvl5pPr marL="1103964" indent="-263669">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48" name="Text Placeholder 11"/>
          <p:cNvSpPr>
            <a:spLocks noGrp="1"/>
          </p:cNvSpPr>
          <p:nvPr>
            <p:ph type="body" sz="quarter" idx="13"/>
          </p:nvPr>
        </p:nvSpPr>
        <p:spPr>
          <a:xfrm>
            <a:off x="304800" y="268223"/>
            <a:ext cx="5486400" cy="400052"/>
          </a:xfrm>
          <a:prstGeom prst="rect">
            <a:avLst/>
          </a:prstGeom>
        </p:spPr>
        <p:txBody>
          <a:bodyPr>
            <a:normAutofit/>
          </a:bodyPr>
          <a:lstStyle/>
          <a:p>
            <a:pPr>
              <a:defRPr sz="1100">
                <a:solidFill>
                  <a:srgbClr val="000000"/>
                </a:solidFill>
              </a:defRPr>
            </a:pPr>
            <a:endParaRPr/>
          </a:p>
        </p:txBody>
      </p:sp>
      <p:sp>
        <p:nvSpPr>
          <p:cNvPr id="749" name="Text Placeholder 6"/>
          <p:cNvSpPr>
            <a:spLocks noGrp="1"/>
          </p:cNvSpPr>
          <p:nvPr>
            <p:ph type="body" sz="half" idx="14"/>
          </p:nvPr>
        </p:nvSpPr>
        <p:spPr>
          <a:xfrm>
            <a:off x="304800" y="1457961"/>
            <a:ext cx="5486400" cy="4786207"/>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3671880391"/>
      </p:ext>
    </p:extLst>
  </p:cSld>
  <p:clrMapOvr>
    <a:masterClrMapping/>
  </p:clrMapOvr>
  <p:transition spd="med"/>
</p:sldLayout>
</file>

<file path=ppt/slideLayouts/slideLayout127.xml><?xml version="1.0" encoding="utf-8"?>
<p:sldLayout xmlns:a="http://schemas.openxmlformats.org/drawingml/2006/main" xmlns:r="http://schemas.openxmlformats.org/officeDocument/2006/relationships" xmlns:p="http://schemas.openxmlformats.org/presentationml/2006/main" type="tx">
  <p:cSld name="2_title, text (two columns, different text sizes)">
    <p:bg>
      <p:bgPr>
        <a:solidFill>
          <a:srgbClr val="EAEAEA"/>
        </a:solidFill>
        <a:effectLst/>
      </p:bgPr>
    </p:bg>
    <p:spTree>
      <p:nvGrpSpPr>
        <p:cNvPr id="1" name=""/>
        <p:cNvGrpSpPr/>
        <p:nvPr/>
      </p:nvGrpSpPr>
      <p:grpSpPr>
        <a:xfrm>
          <a:off x="0" y="0"/>
          <a:ext cx="0" cy="0"/>
          <a:chOff x="0" y="0"/>
          <a:chExt cx="0" cy="0"/>
        </a:xfrm>
      </p:grpSpPr>
      <p:sp>
        <p:nvSpPr>
          <p:cNvPr id="756" name="Title Text"/>
          <p:cNvSpPr txBox="1">
            <a:spLocks noGrp="1"/>
          </p:cNvSpPr>
          <p:nvPr>
            <p:ph type="title"/>
          </p:nvPr>
        </p:nvSpPr>
        <p:spPr>
          <a:xfrm>
            <a:off x="304800" y="268225"/>
            <a:ext cx="5486400" cy="669545"/>
          </a:xfrm>
          <a:prstGeom prst="rect">
            <a:avLst/>
          </a:prstGeom>
        </p:spPr>
        <p:txBody>
          <a:bodyPr>
            <a:normAutofit/>
          </a:bodyPr>
          <a:lstStyle>
            <a:lvl1pPr>
              <a:defRPr>
                <a:solidFill>
                  <a:srgbClr val="000000"/>
                </a:solidFill>
              </a:defRPr>
            </a:lvl1pPr>
          </a:lstStyle>
          <a:p>
            <a:r>
              <a:t>Title Text</a:t>
            </a:r>
          </a:p>
        </p:txBody>
      </p:sp>
      <p:sp>
        <p:nvSpPr>
          <p:cNvPr id="75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58" name="Body Level One…"/>
          <p:cNvSpPr txBox="1">
            <a:spLocks noGrp="1"/>
          </p:cNvSpPr>
          <p:nvPr>
            <p:ph type="body" sz="half" idx="1"/>
          </p:nvPr>
        </p:nvSpPr>
        <p:spPr>
          <a:xfrm>
            <a:off x="304800" y="1327357"/>
            <a:ext cx="5486400" cy="4916811"/>
          </a:xfrm>
          <a:prstGeom prst="rect">
            <a:avLst/>
          </a:prstGeom>
        </p:spPr>
        <p:txBody>
          <a:bodyPr>
            <a:normAutofit/>
          </a:bodyPr>
          <a:lstStyle>
            <a:lvl1pPr>
              <a:defRPr sz="3200">
                <a:solidFill>
                  <a:srgbClr val="000000"/>
                </a:solidFill>
              </a:defRPr>
            </a:lvl1pPr>
            <a:lvl2pPr marL="395505" indent="-395505">
              <a:defRPr sz="3200">
                <a:solidFill>
                  <a:srgbClr val="000000"/>
                </a:solidFill>
              </a:defRPr>
            </a:lvl2pPr>
            <a:lvl3pPr marL="693947" indent="-395505">
              <a:defRPr sz="3200">
                <a:solidFill>
                  <a:srgbClr val="000000"/>
                </a:solidFill>
              </a:defRPr>
            </a:lvl3pPr>
            <a:lvl4pPr marL="994203" indent="-384618">
              <a:defRPr sz="3200">
                <a:solidFill>
                  <a:srgbClr val="000000"/>
                </a:solidFill>
              </a:defRPr>
            </a:lvl4pPr>
            <a:lvl5pPr marL="1235800" indent="-395505">
              <a:defRPr sz="3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68856358"/>
      </p:ext>
    </p:extLst>
  </p:cSld>
  <p:clrMapOvr>
    <a:masterClrMapping/>
  </p:clrMapOvr>
  <p:transition spd="med"/>
</p:sldLayout>
</file>

<file path=ppt/slideLayouts/slideLayout128.xml><?xml version="1.0" encoding="utf-8"?>
<p:sldLayout xmlns:a="http://schemas.openxmlformats.org/drawingml/2006/main" xmlns:r="http://schemas.openxmlformats.org/officeDocument/2006/relationships" xmlns:p="http://schemas.openxmlformats.org/presentationml/2006/main" type="tx">
  <p:cSld name="1_section, title, text (four columns)">
    <p:bg>
      <p:bgPr>
        <a:solidFill>
          <a:srgbClr val="EAEAEA"/>
        </a:solidFill>
        <a:effectLst/>
      </p:bgPr>
    </p:bg>
    <p:spTree>
      <p:nvGrpSpPr>
        <p:cNvPr id="1" name=""/>
        <p:cNvGrpSpPr/>
        <p:nvPr/>
      </p:nvGrpSpPr>
      <p:grpSpPr>
        <a:xfrm>
          <a:off x="0" y="0"/>
          <a:ext cx="0" cy="0"/>
          <a:chOff x="0" y="0"/>
          <a:chExt cx="0" cy="0"/>
        </a:xfrm>
      </p:grpSpPr>
      <p:sp>
        <p:nvSpPr>
          <p:cNvPr id="765" name="Title Text"/>
          <p:cNvSpPr txBox="1">
            <a:spLocks noGrp="1"/>
          </p:cNvSpPr>
          <p:nvPr>
            <p:ph type="title"/>
          </p:nvPr>
        </p:nvSpPr>
        <p:spPr>
          <a:xfrm>
            <a:off x="304800" y="548641"/>
            <a:ext cx="8534400" cy="853441"/>
          </a:xfrm>
          <a:prstGeom prst="rect">
            <a:avLst/>
          </a:prstGeom>
        </p:spPr>
        <p:txBody>
          <a:bodyPr>
            <a:normAutofit/>
          </a:bodyPr>
          <a:lstStyle>
            <a:lvl1pPr>
              <a:defRPr>
                <a:solidFill>
                  <a:srgbClr val="000000"/>
                </a:solidFill>
              </a:defRPr>
            </a:lvl1pPr>
          </a:lstStyle>
          <a:p>
            <a:r>
              <a:t>Title Text</a:t>
            </a:r>
          </a:p>
        </p:txBody>
      </p:sp>
      <p:sp>
        <p:nvSpPr>
          <p:cNvPr id="76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67" name="Body Level One…"/>
          <p:cNvSpPr txBox="1">
            <a:spLocks noGrp="1"/>
          </p:cNvSpPr>
          <p:nvPr>
            <p:ph type="body" sz="quarter" idx="1"/>
          </p:nvPr>
        </p:nvSpPr>
        <p:spPr>
          <a:xfrm>
            <a:off x="6400800" y="1457959"/>
            <a:ext cx="2438400" cy="4786207"/>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4021" indent="-335580">
              <a:defRPr sz="2133">
                <a:solidFill>
                  <a:srgbClr val="000000"/>
                </a:solidFill>
              </a:defRPr>
            </a:lvl3pPr>
            <a:lvl4pPr marL="935927" indent="-326343">
              <a:defRPr sz="2133">
                <a:solidFill>
                  <a:srgbClr val="000000"/>
                </a:solidFill>
              </a:defRPr>
            </a:lvl4pPr>
            <a:lvl5pPr marL="1175875" indent="-335580">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68" name="Text Placeholder 11"/>
          <p:cNvSpPr>
            <a:spLocks noGrp="1"/>
          </p:cNvSpPr>
          <p:nvPr>
            <p:ph type="body" sz="quarter" idx="13"/>
          </p:nvPr>
        </p:nvSpPr>
        <p:spPr>
          <a:xfrm>
            <a:off x="304800" y="268223"/>
            <a:ext cx="5486400" cy="400052"/>
          </a:xfrm>
          <a:prstGeom prst="rect">
            <a:avLst/>
          </a:prstGeom>
        </p:spPr>
        <p:txBody>
          <a:bodyPr>
            <a:normAutofit/>
          </a:bodyPr>
          <a:lstStyle/>
          <a:p>
            <a:pPr>
              <a:defRPr sz="1100">
                <a:solidFill>
                  <a:srgbClr val="000000"/>
                </a:solidFill>
              </a:defRPr>
            </a:pPr>
            <a:endParaRPr/>
          </a:p>
        </p:txBody>
      </p:sp>
      <p:sp>
        <p:nvSpPr>
          <p:cNvPr id="769" name="Text Placeholder 6"/>
          <p:cNvSpPr>
            <a:spLocks noGrp="1"/>
          </p:cNvSpPr>
          <p:nvPr>
            <p:ph type="body" sz="quarter" idx="14"/>
          </p:nvPr>
        </p:nvSpPr>
        <p:spPr>
          <a:xfrm>
            <a:off x="304800" y="1457959"/>
            <a:ext cx="2438400" cy="4786207"/>
          </a:xfrm>
          <a:prstGeom prst="rect">
            <a:avLst/>
          </a:prstGeom>
        </p:spPr>
        <p:txBody>
          <a:bodyPr>
            <a:normAutofit/>
          </a:bodyPr>
          <a:lstStyle/>
          <a:p>
            <a:pPr>
              <a:defRPr sz="1600">
                <a:solidFill>
                  <a:srgbClr val="000000"/>
                </a:solidFill>
              </a:defRPr>
            </a:pPr>
            <a:endParaRPr/>
          </a:p>
        </p:txBody>
      </p:sp>
      <p:sp>
        <p:nvSpPr>
          <p:cNvPr id="770" name="Text Placeholder 7"/>
          <p:cNvSpPr>
            <a:spLocks noGrp="1"/>
          </p:cNvSpPr>
          <p:nvPr>
            <p:ph type="body" sz="quarter" idx="15"/>
          </p:nvPr>
        </p:nvSpPr>
        <p:spPr>
          <a:xfrm>
            <a:off x="3352800" y="1457959"/>
            <a:ext cx="2438400" cy="4786207"/>
          </a:xfrm>
          <a:prstGeom prst="rect">
            <a:avLst/>
          </a:prstGeom>
        </p:spPr>
        <p:txBody>
          <a:bodyPr>
            <a:normAutofit/>
          </a:bodyPr>
          <a:lstStyle/>
          <a:p>
            <a:pPr>
              <a:defRPr sz="1600">
                <a:solidFill>
                  <a:srgbClr val="000000"/>
                </a:solidFill>
              </a:defRPr>
            </a:pPr>
            <a:endParaRPr/>
          </a:p>
        </p:txBody>
      </p:sp>
      <p:sp>
        <p:nvSpPr>
          <p:cNvPr id="771" name="Text Placeholder 9"/>
          <p:cNvSpPr>
            <a:spLocks noGrp="1"/>
          </p:cNvSpPr>
          <p:nvPr>
            <p:ph type="body" sz="quarter" idx="16"/>
          </p:nvPr>
        </p:nvSpPr>
        <p:spPr>
          <a:xfrm>
            <a:off x="9448800" y="1457959"/>
            <a:ext cx="2438400" cy="4786207"/>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4180737675"/>
      </p:ext>
    </p:extLst>
  </p:cSld>
  <p:clrMapOvr>
    <a:masterClrMapping/>
  </p:clrMapOvr>
  <p:transition spd="med"/>
</p:sldLayout>
</file>

<file path=ppt/slideLayouts/slideLayout129.xml><?xml version="1.0" encoding="utf-8"?>
<p:sldLayout xmlns:a="http://schemas.openxmlformats.org/drawingml/2006/main" xmlns:r="http://schemas.openxmlformats.org/officeDocument/2006/relationships" xmlns:p="http://schemas.openxmlformats.org/presentationml/2006/main" type="tx">
  <p:cSld name="2_section, title, text, half-image">
    <p:bg>
      <p:bgPr>
        <a:solidFill>
          <a:srgbClr val="EAEAEA"/>
        </a:solidFill>
        <a:effectLst/>
      </p:bgPr>
    </p:bg>
    <p:spTree>
      <p:nvGrpSpPr>
        <p:cNvPr id="1" name=""/>
        <p:cNvGrpSpPr/>
        <p:nvPr/>
      </p:nvGrpSpPr>
      <p:grpSpPr>
        <a:xfrm>
          <a:off x="0" y="0"/>
          <a:ext cx="0" cy="0"/>
          <a:chOff x="0" y="0"/>
          <a:chExt cx="0" cy="0"/>
        </a:xfrm>
      </p:grpSpPr>
      <p:sp>
        <p:nvSpPr>
          <p:cNvPr id="778" name="Picture Placeholder 7"/>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779" name="Title Text"/>
          <p:cNvSpPr txBox="1">
            <a:spLocks noGrp="1"/>
          </p:cNvSpPr>
          <p:nvPr>
            <p:ph type="title"/>
          </p:nvPr>
        </p:nvSpPr>
        <p:spPr>
          <a:xfrm>
            <a:off x="304800" y="548641"/>
            <a:ext cx="5486400" cy="853441"/>
          </a:xfrm>
          <a:prstGeom prst="rect">
            <a:avLst/>
          </a:prstGeom>
        </p:spPr>
        <p:txBody>
          <a:bodyPr>
            <a:normAutofit/>
          </a:bodyPr>
          <a:lstStyle>
            <a:lvl1pPr>
              <a:defRPr>
                <a:solidFill>
                  <a:srgbClr val="000000"/>
                </a:solidFill>
              </a:defRPr>
            </a:lvl1pPr>
          </a:lstStyle>
          <a:p>
            <a:r>
              <a:t>Title Text</a:t>
            </a:r>
          </a:p>
        </p:txBody>
      </p:sp>
      <p:sp>
        <p:nvSpPr>
          <p:cNvPr id="78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81" name="Body Level One…"/>
          <p:cNvSpPr txBox="1">
            <a:spLocks noGrp="1"/>
          </p:cNvSpPr>
          <p:nvPr>
            <p:ph type="body" sz="quarter" idx="1"/>
          </p:nvPr>
        </p:nvSpPr>
        <p:spPr>
          <a:xfrm>
            <a:off x="304800" y="268225"/>
            <a:ext cx="5486400" cy="400049"/>
          </a:xfrm>
          <a:prstGeom prst="rect">
            <a:avLst/>
          </a:prstGeom>
        </p:spPr>
        <p:txBody>
          <a:bodyPr>
            <a:normAutofit/>
          </a:bodyPr>
          <a:lstStyle>
            <a:lvl1pPr>
              <a:defRPr sz="1467">
                <a:solidFill>
                  <a:srgbClr val="000000"/>
                </a:solidFill>
              </a:defRPr>
            </a:lvl1pPr>
            <a:lvl2pPr marL="181273" indent="-181273">
              <a:defRPr sz="1467">
                <a:solidFill>
                  <a:srgbClr val="000000"/>
                </a:solidFill>
              </a:defRPr>
            </a:lvl2pPr>
            <a:lvl3pPr marL="479715" indent="-181273">
              <a:defRPr sz="1467">
                <a:solidFill>
                  <a:srgbClr val="000000"/>
                </a:solidFill>
              </a:defRPr>
            </a:lvl3pPr>
            <a:lvl4pPr marL="785868" indent="-176284">
              <a:defRPr sz="1467">
                <a:solidFill>
                  <a:srgbClr val="000000"/>
                </a:solidFill>
              </a:defRPr>
            </a:lvl4pPr>
            <a:lvl5pPr marL="1021568" indent="-181273">
              <a:defRPr sz="1467">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82" name="Text Placeholder 6"/>
          <p:cNvSpPr>
            <a:spLocks noGrp="1"/>
          </p:cNvSpPr>
          <p:nvPr>
            <p:ph type="body" sz="half" idx="14"/>
          </p:nvPr>
        </p:nvSpPr>
        <p:spPr>
          <a:xfrm>
            <a:off x="304800" y="1463039"/>
            <a:ext cx="5486400" cy="4781129"/>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264936314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11582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6400800" y="1491488"/>
            <a:ext cx="5486400" cy="4752680"/>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273304"/>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1489"/>
            <a:ext cx="5486400" cy="4752679"/>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785914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x">
  <p:cSld name="2_section, title, text (two columns), half-image">
    <p:bg>
      <p:bgPr>
        <a:solidFill>
          <a:srgbClr val="EAEAEA"/>
        </a:solidFill>
        <a:effectLst/>
      </p:bgPr>
    </p:bg>
    <p:spTree>
      <p:nvGrpSpPr>
        <p:cNvPr id="1" name=""/>
        <p:cNvGrpSpPr/>
        <p:nvPr/>
      </p:nvGrpSpPr>
      <p:grpSpPr>
        <a:xfrm>
          <a:off x="0" y="0"/>
          <a:ext cx="0" cy="0"/>
          <a:chOff x="0" y="0"/>
          <a:chExt cx="0" cy="0"/>
        </a:xfrm>
      </p:grpSpPr>
      <p:sp>
        <p:nvSpPr>
          <p:cNvPr id="789" name="Picture Placeholder 8"/>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790" name="Title Text"/>
          <p:cNvSpPr txBox="1">
            <a:spLocks noGrp="1"/>
          </p:cNvSpPr>
          <p:nvPr>
            <p:ph type="title"/>
          </p:nvPr>
        </p:nvSpPr>
        <p:spPr>
          <a:xfrm>
            <a:off x="304800" y="268225"/>
            <a:ext cx="5486400" cy="853441"/>
          </a:xfrm>
          <a:prstGeom prst="rect">
            <a:avLst/>
          </a:prstGeom>
        </p:spPr>
        <p:txBody>
          <a:bodyPr>
            <a:normAutofit/>
          </a:bodyPr>
          <a:lstStyle>
            <a:lvl1pPr>
              <a:defRPr>
                <a:solidFill>
                  <a:srgbClr val="000000"/>
                </a:solidFill>
              </a:defRPr>
            </a:lvl1pPr>
          </a:lstStyle>
          <a:p>
            <a:r>
              <a:t>Title Text</a:t>
            </a:r>
          </a:p>
        </p:txBody>
      </p:sp>
      <p:sp>
        <p:nvSpPr>
          <p:cNvPr id="79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92" name="Body Level One…"/>
          <p:cNvSpPr txBox="1">
            <a:spLocks noGrp="1"/>
          </p:cNvSpPr>
          <p:nvPr>
            <p:ph type="body" sz="quarter" idx="1"/>
          </p:nvPr>
        </p:nvSpPr>
        <p:spPr>
          <a:xfrm>
            <a:off x="304800" y="1463038"/>
            <a:ext cx="2438400" cy="4781129"/>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4021" indent="-335580">
              <a:defRPr sz="2133">
                <a:solidFill>
                  <a:srgbClr val="000000"/>
                </a:solidFill>
              </a:defRPr>
            </a:lvl3pPr>
            <a:lvl4pPr marL="935927" indent="-326343">
              <a:defRPr sz="2133">
                <a:solidFill>
                  <a:srgbClr val="000000"/>
                </a:solidFill>
              </a:defRPr>
            </a:lvl4pPr>
            <a:lvl5pPr marL="1175875" indent="-335580">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93" name="Text Placeholder 7"/>
          <p:cNvSpPr>
            <a:spLocks noGrp="1"/>
          </p:cNvSpPr>
          <p:nvPr>
            <p:ph type="body" sz="quarter" idx="14"/>
          </p:nvPr>
        </p:nvSpPr>
        <p:spPr>
          <a:xfrm>
            <a:off x="3352800" y="1463037"/>
            <a:ext cx="2438400" cy="4781128"/>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3969268220"/>
      </p:ext>
    </p:extLst>
  </p:cSld>
  <p:clrMapOvr>
    <a:masterClrMapping/>
  </p:clrMapOvr>
  <p:transition spd="med"/>
</p:sldLayout>
</file>

<file path=ppt/slideLayouts/slideLayout131.xml><?xml version="1.0" encoding="utf-8"?>
<p:sldLayout xmlns:a="http://schemas.openxmlformats.org/drawingml/2006/main" xmlns:r="http://schemas.openxmlformats.org/officeDocument/2006/relationships" xmlns:p="http://schemas.openxmlformats.org/presentationml/2006/main" type="tx">
  <p:cSld name="2_section, title, text (two narrow columns)">
    <p:bg>
      <p:bgPr>
        <a:solidFill>
          <a:srgbClr val="EAEAEA"/>
        </a:solidFill>
        <a:effectLst/>
      </p:bgPr>
    </p:bg>
    <p:spTree>
      <p:nvGrpSpPr>
        <p:cNvPr id="1" name=""/>
        <p:cNvGrpSpPr/>
        <p:nvPr/>
      </p:nvGrpSpPr>
      <p:grpSpPr>
        <a:xfrm>
          <a:off x="0" y="0"/>
          <a:ext cx="0" cy="0"/>
          <a:chOff x="0" y="0"/>
          <a:chExt cx="0" cy="0"/>
        </a:xfrm>
      </p:grpSpPr>
      <p:sp>
        <p:nvSpPr>
          <p:cNvPr id="800" name="Title Text"/>
          <p:cNvSpPr txBox="1">
            <a:spLocks noGrp="1"/>
          </p:cNvSpPr>
          <p:nvPr>
            <p:ph type="title"/>
          </p:nvPr>
        </p:nvSpPr>
        <p:spPr>
          <a:xfrm>
            <a:off x="304800" y="1377696"/>
            <a:ext cx="5486400" cy="4754880"/>
          </a:xfrm>
          <a:prstGeom prst="rect">
            <a:avLst/>
          </a:prstGeom>
        </p:spPr>
        <p:txBody>
          <a:bodyPr>
            <a:normAutofit/>
          </a:bodyPr>
          <a:lstStyle>
            <a:lvl1pPr>
              <a:defRPr>
                <a:solidFill>
                  <a:srgbClr val="000000"/>
                </a:solidFill>
              </a:defRPr>
            </a:lvl1pPr>
          </a:lstStyle>
          <a:p>
            <a:r>
              <a:t>Title Text</a:t>
            </a:r>
          </a:p>
        </p:txBody>
      </p:sp>
      <p:sp>
        <p:nvSpPr>
          <p:cNvPr id="80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802" name="Body Level One…"/>
          <p:cNvSpPr txBox="1">
            <a:spLocks noGrp="1"/>
          </p:cNvSpPr>
          <p:nvPr>
            <p:ph type="body" sz="quarter" idx="1"/>
          </p:nvPr>
        </p:nvSpPr>
        <p:spPr>
          <a:xfrm>
            <a:off x="6400800" y="1463040"/>
            <a:ext cx="2438400" cy="4668595"/>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4021" indent="-335580">
              <a:defRPr sz="2133">
                <a:solidFill>
                  <a:srgbClr val="000000"/>
                </a:solidFill>
              </a:defRPr>
            </a:lvl3pPr>
            <a:lvl4pPr marL="935927" indent="-326343">
              <a:defRPr sz="2133">
                <a:solidFill>
                  <a:srgbClr val="000000"/>
                </a:solidFill>
              </a:defRPr>
            </a:lvl4pPr>
            <a:lvl5pPr marL="1175875" indent="-335580">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03" name="Text Placeholder 11"/>
          <p:cNvSpPr>
            <a:spLocks noGrp="1"/>
          </p:cNvSpPr>
          <p:nvPr>
            <p:ph type="body" sz="quarter" idx="13"/>
          </p:nvPr>
        </p:nvSpPr>
        <p:spPr>
          <a:xfrm>
            <a:off x="304800" y="268223"/>
            <a:ext cx="5486400" cy="400052"/>
          </a:xfrm>
          <a:prstGeom prst="rect">
            <a:avLst/>
          </a:prstGeom>
        </p:spPr>
        <p:txBody>
          <a:bodyPr>
            <a:normAutofit/>
          </a:bodyPr>
          <a:lstStyle/>
          <a:p>
            <a:pPr>
              <a:defRPr sz="1100">
                <a:solidFill>
                  <a:srgbClr val="000000"/>
                </a:solidFill>
              </a:defRPr>
            </a:pPr>
            <a:endParaRPr/>
          </a:p>
        </p:txBody>
      </p:sp>
      <p:sp>
        <p:nvSpPr>
          <p:cNvPr id="804" name="Text Placeholder 9"/>
          <p:cNvSpPr>
            <a:spLocks noGrp="1"/>
          </p:cNvSpPr>
          <p:nvPr>
            <p:ph type="body" sz="quarter" idx="14"/>
          </p:nvPr>
        </p:nvSpPr>
        <p:spPr>
          <a:xfrm>
            <a:off x="9448800" y="1463039"/>
            <a:ext cx="2438400" cy="4668596"/>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1943784914"/>
      </p:ext>
    </p:extLst>
  </p:cSld>
  <p:clrMapOvr>
    <a:masterClrMapping/>
  </p:clrMapOvr>
  <p:transition spd="med"/>
</p:sldLayout>
</file>

<file path=ppt/slideLayouts/slideLayout132.xml><?xml version="1.0" encoding="utf-8"?>
<p:sldLayout xmlns:a="http://schemas.openxmlformats.org/drawingml/2006/main" xmlns:r="http://schemas.openxmlformats.org/officeDocument/2006/relationships" xmlns:p="http://schemas.openxmlformats.org/presentationml/2006/main" type="tx">
  <p:cSld name="2_section, title, text (dark background)">
    <p:bg>
      <p:bgPr>
        <a:solidFill>
          <a:srgbClr val="EAEAEA"/>
        </a:solidFill>
        <a:effectLst/>
      </p:bgPr>
    </p:bg>
    <p:spTree>
      <p:nvGrpSpPr>
        <p:cNvPr id="1" name=""/>
        <p:cNvGrpSpPr/>
        <p:nvPr/>
      </p:nvGrpSpPr>
      <p:grpSpPr>
        <a:xfrm>
          <a:off x="0" y="0"/>
          <a:ext cx="0" cy="0"/>
          <a:chOff x="0" y="0"/>
          <a:chExt cx="0" cy="0"/>
        </a:xfrm>
      </p:grpSpPr>
      <p:sp>
        <p:nvSpPr>
          <p:cNvPr id="811" name="Rectangle 4"/>
          <p:cNvSpPr/>
          <p:nvPr/>
        </p:nvSpPr>
        <p:spPr>
          <a:xfrm>
            <a:off x="6096000" y="0"/>
            <a:ext cx="6096000" cy="6858000"/>
          </a:xfrm>
          <a:prstGeom prst="rect">
            <a:avLst/>
          </a:prstGeom>
          <a:solidFill>
            <a:srgbClr val="000000"/>
          </a:solidFill>
          <a:ln w="12700">
            <a:miter lim="400000"/>
          </a:ln>
        </p:spPr>
        <p:txBody>
          <a:bodyPr lIns="0" tIns="0" rIns="0" bIns="0" anchor="ctr"/>
          <a:lstStyle/>
          <a:p>
            <a:pPr algn="ctr">
              <a:defRPr sz="1200">
                <a:solidFill>
                  <a:srgbClr val="FFFFFF"/>
                </a:solidFill>
                <a:latin typeface="Arial"/>
                <a:ea typeface="Arial"/>
                <a:cs typeface="Arial"/>
                <a:sym typeface="Arial"/>
              </a:defRPr>
            </a:pPr>
            <a:endParaRPr sz="1600"/>
          </a:p>
        </p:txBody>
      </p:sp>
      <p:sp>
        <p:nvSpPr>
          <p:cNvPr id="812" name="Title Text"/>
          <p:cNvSpPr txBox="1">
            <a:spLocks noGrp="1"/>
          </p:cNvSpPr>
          <p:nvPr>
            <p:ph type="title"/>
          </p:nvPr>
        </p:nvSpPr>
        <p:spPr>
          <a:xfrm>
            <a:off x="304800" y="1377696"/>
            <a:ext cx="5486400" cy="4754880"/>
          </a:xfrm>
          <a:prstGeom prst="rect">
            <a:avLst/>
          </a:prstGeom>
        </p:spPr>
        <p:txBody>
          <a:bodyPr>
            <a:normAutofit/>
          </a:bodyPr>
          <a:lstStyle>
            <a:lvl1pPr>
              <a:defRPr>
                <a:solidFill>
                  <a:srgbClr val="000000"/>
                </a:solidFill>
              </a:defRPr>
            </a:lvl1pPr>
          </a:lstStyle>
          <a:p>
            <a:r>
              <a:t>Title Text</a:t>
            </a:r>
          </a:p>
        </p:txBody>
      </p:sp>
      <p:sp>
        <p:nvSpPr>
          <p:cNvPr id="8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14" name="Body Level One…"/>
          <p:cNvSpPr txBox="1">
            <a:spLocks noGrp="1"/>
          </p:cNvSpPr>
          <p:nvPr>
            <p:ph type="body" sz="half" idx="1"/>
          </p:nvPr>
        </p:nvSpPr>
        <p:spPr>
          <a:xfrm>
            <a:off x="6400800" y="1481715"/>
            <a:ext cx="5486400" cy="4668595"/>
          </a:xfrm>
          <a:prstGeom prst="rect">
            <a:avLst/>
          </a:prstGeom>
        </p:spPr>
        <p:txBody>
          <a:bodyPr>
            <a:normAutofit/>
          </a:bodyPr>
          <a:lstStyle>
            <a:lvl2pPr marL="0" indent="0">
              <a:buSzTx/>
              <a:buNone/>
            </a:lvl2pPr>
            <a:lvl3pPr marL="592075" indent="-293633"/>
            <a:lvl4pPr marL="895135" indent="-285550"/>
            <a:lvl5pPr marL="1133928" indent="-293633"/>
          </a:lstStyle>
          <a:p>
            <a:r>
              <a:t>Body Level One</a:t>
            </a:r>
          </a:p>
          <a:p>
            <a:pPr lvl="1"/>
            <a:r>
              <a:t>Body Level Two</a:t>
            </a:r>
          </a:p>
          <a:p>
            <a:pPr lvl="2"/>
            <a:r>
              <a:t>Body Level Three</a:t>
            </a:r>
          </a:p>
          <a:p>
            <a:pPr lvl="3"/>
            <a:r>
              <a:t>Body Level Four</a:t>
            </a:r>
          </a:p>
          <a:p>
            <a:pPr lvl="4"/>
            <a:r>
              <a:t>Body Level Five</a:t>
            </a:r>
          </a:p>
        </p:txBody>
      </p:sp>
      <p:sp>
        <p:nvSpPr>
          <p:cNvPr id="815" name="Text Placeholder 11"/>
          <p:cNvSpPr>
            <a:spLocks noGrp="1"/>
          </p:cNvSpPr>
          <p:nvPr>
            <p:ph type="body" sz="quarter" idx="13"/>
          </p:nvPr>
        </p:nvSpPr>
        <p:spPr>
          <a:xfrm>
            <a:off x="304800" y="268223"/>
            <a:ext cx="5486400" cy="400052"/>
          </a:xfrm>
          <a:prstGeom prst="rect">
            <a:avLst/>
          </a:prstGeom>
        </p:spPr>
        <p:txBody>
          <a:bodyPr>
            <a:normAutofit/>
          </a:bodyPr>
          <a:lstStyle/>
          <a:p>
            <a:pPr>
              <a:defRPr sz="1100">
                <a:solidFill>
                  <a:srgbClr val="000000"/>
                </a:solidFill>
              </a:defRPr>
            </a:pPr>
            <a:endParaRPr/>
          </a:p>
        </p:txBody>
      </p:sp>
    </p:spTree>
    <p:extLst>
      <p:ext uri="{BB962C8B-B14F-4D97-AF65-F5344CB8AC3E}">
        <p14:creationId xmlns:p14="http://schemas.microsoft.com/office/powerpoint/2010/main" val="3520103797"/>
      </p:ext>
    </p:extLst>
  </p:cSld>
  <p:clrMapOvr>
    <a:masterClrMapping/>
  </p:clrMapOvr>
  <p:transition spd="med"/>
</p:sldLayout>
</file>

<file path=ppt/slideLayouts/slideLayout133.xml><?xml version="1.0" encoding="utf-8"?>
<p:sldLayout xmlns:a="http://schemas.openxmlformats.org/drawingml/2006/main" xmlns:r="http://schemas.openxmlformats.org/officeDocument/2006/relationships" xmlns:p="http://schemas.openxmlformats.org/presentationml/2006/main" type="tx">
  <p:cSld name="2_title, image">
    <p:bg>
      <p:bgPr>
        <a:solidFill>
          <a:srgbClr val="EAEAEA"/>
        </a:solidFill>
        <a:effectLst/>
      </p:bgPr>
    </p:bg>
    <p:spTree>
      <p:nvGrpSpPr>
        <p:cNvPr id="1" name=""/>
        <p:cNvGrpSpPr/>
        <p:nvPr/>
      </p:nvGrpSpPr>
      <p:grpSpPr>
        <a:xfrm>
          <a:off x="0" y="0"/>
          <a:ext cx="0" cy="0"/>
          <a:chOff x="0" y="0"/>
          <a:chExt cx="0" cy="0"/>
        </a:xfrm>
      </p:grpSpPr>
      <p:sp>
        <p:nvSpPr>
          <p:cNvPr id="822" name="Picture Placeholder 7"/>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823" name="Title Text"/>
          <p:cNvSpPr txBox="1">
            <a:spLocks noGrp="1"/>
          </p:cNvSpPr>
          <p:nvPr>
            <p:ph type="title"/>
          </p:nvPr>
        </p:nvSpPr>
        <p:spPr>
          <a:xfrm>
            <a:off x="304800" y="268224"/>
            <a:ext cx="5486400" cy="5870533"/>
          </a:xfrm>
          <a:prstGeom prst="rect">
            <a:avLst/>
          </a:prstGeom>
        </p:spPr>
        <p:txBody>
          <a:bodyPr>
            <a:normAutofit/>
          </a:bodyPr>
          <a:lstStyle>
            <a:lvl1pPr>
              <a:defRPr>
                <a:solidFill>
                  <a:srgbClr val="000000"/>
                </a:solidFill>
              </a:defRPr>
            </a:lvl1pPr>
          </a:lstStyle>
          <a:p>
            <a:r>
              <a:t>Title Text</a:t>
            </a:r>
          </a:p>
        </p:txBody>
      </p:sp>
      <p:sp>
        <p:nvSpPr>
          <p:cNvPr id="82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701206951"/>
      </p:ext>
    </p:extLst>
  </p:cSld>
  <p:clrMapOvr>
    <a:masterClrMapping/>
  </p:clrMapOvr>
  <p:transition spd="med"/>
</p:sldLayout>
</file>

<file path=ppt/slideLayouts/slideLayout134.xml><?xml version="1.0" encoding="utf-8"?>
<p:sldLayout xmlns:a="http://schemas.openxmlformats.org/drawingml/2006/main" xmlns:r="http://schemas.openxmlformats.org/officeDocument/2006/relationships" xmlns:p="http://schemas.openxmlformats.org/presentationml/2006/main" type="tx">
  <p:cSld name="1_title, half-blank area">
    <p:bg>
      <p:bgPr>
        <a:solidFill>
          <a:srgbClr val="EAEAEA"/>
        </a:solidFill>
        <a:effectLst/>
      </p:bgPr>
    </p:bg>
    <p:spTree>
      <p:nvGrpSpPr>
        <p:cNvPr id="1" name=""/>
        <p:cNvGrpSpPr/>
        <p:nvPr/>
      </p:nvGrpSpPr>
      <p:grpSpPr>
        <a:xfrm>
          <a:off x="0" y="0"/>
          <a:ext cx="0" cy="0"/>
          <a:chOff x="0" y="0"/>
          <a:chExt cx="0" cy="0"/>
        </a:xfrm>
      </p:grpSpPr>
      <p:sp>
        <p:nvSpPr>
          <p:cNvPr id="831" name="Title Text"/>
          <p:cNvSpPr txBox="1">
            <a:spLocks noGrp="1"/>
          </p:cNvSpPr>
          <p:nvPr>
            <p:ph type="title"/>
          </p:nvPr>
        </p:nvSpPr>
        <p:spPr>
          <a:xfrm>
            <a:off x="304800" y="268224"/>
            <a:ext cx="5486400" cy="5870533"/>
          </a:xfrm>
          <a:prstGeom prst="rect">
            <a:avLst/>
          </a:prstGeom>
        </p:spPr>
        <p:txBody>
          <a:bodyPr>
            <a:normAutofit/>
          </a:bodyPr>
          <a:lstStyle>
            <a:lvl1pPr>
              <a:defRPr>
                <a:solidFill>
                  <a:srgbClr val="000000"/>
                </a:solidFill>
              </a:defRPr>
            </a:lvl1pPr>
          </a:lstStyle>
          <a:p>
            <a:r>
              <a:t>Title Text</a:t>
            </a:r>
          </a:p>
        </p:txBody>
      </p:sp>
      <p:sp>
        <p:nvSpPr>
          <p:cNvPr id="83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905072217"/>
      </p:ext>
    </p:extLst>
  </p:cSld>
  <p:clrMapOvr>
    <a:masterClrMapping/>
  </p:clrMapOvr>
  <p:transition spd="med"/>
</p:sldLayout>
</file>

<file path=ppt/slideLayouts/slideLayout135.xml><?xml version="1.0" encoding="utf-8"?>
<p:sldLayout xmlns:a="http://schemas.openxmlformats.org/drawingml/2006/main" xmlns:r="http://schemas.openxmlformats.org/officeDocument/2006/relationships" xmlns:p="http://schemas.openxmlformats.org/presentationml/2006/main" type="tx">
  <p:cSld name="2_title, blank">
    <p:bg>
      <p:bgPr>
        <a:solidFill>
          <a:srgbClr val="EAEAEA"/>
        </a:solidFill>
        <a:effectLst/>
      </p:bgPr>
    </p:bg>
    <p:spTree>
      <p:nvGrpSpPr>
        <p:cNvPr id="1" name=""/>
        <p:cNvGrpSpPr/>
        <p:nvPr/>
      </p:nvGrpSpPr>
      <p:grpSpPr>
        <a:xfrm>
          <a:off x="0" y="0"/>
          <a:ext cx="0" cy="0"/>
          <a:chOff x="0" y="0"/>
          <a:chExt cx="0" cy="0"/>
        </a:xfrm>
      </p:grpSpPr>
      <p:sp>
        <p:nvSpPr>
          <p:cNvPr id="839" name="Title Text"/>
          <p:cNvSpPr txBox="1">
            <a:spLocks noGrp="1"/>
          </p:cNvSpPr>
          <p:nvPr>
            <p:ph type="title"/>
          </p:nvPr>
        </p:nvSpPr>
        <p:spPr>
          <a:xfrm>
            <a:off x="304800" y="268225"/>
            <a:ext cx="5486400" cy="508001"/>
          </a:xfrm>
          <a:prstGeom prst="rect">
            <a:avLst/>
          </a:prstGeom>
        </p:spPr>
        <p:txBody>
          <a:bodyPr>
            <a:normAutofit/>
          </a:bodyPr>
          <a:lstStyle>
            <a:lvl1pPr>
              <a:defRPr>
                <a:solidFill>
                  <a:srgbClr val="000000"/>
                </a:solidFill>
              </a:defRPr>
            </a:lvl1pPr>
          </a:lstStyle>
          <a:p>
            <a:r>
              <a:t>Title Text</a:t>
            </a:r>
          </a:p>
        </p:txBody>
      </p:sp>
      <p:sp>
        <p:nvSpPr>
          <p:cNvPr id="84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208877995"/>
      </p:ext>
    </p:extLst>
  </p:cSld>
  <p:clrMapOvr>
    <a:masterClrMapping/>
  </p:clrMapOvr>
  <p:transition spd="med"/>
</p:sldLayout>
</file>

<file path=ppt/slideLayouts/slideLayout136.xml><?xml version="1.0" encoding="utf-8"?>
<p:sldLayout xmlns:a="http://schemas.openxmlformats.org/drawingml/2006/main" xmlns:r="http://schemas.openxmlformats.org/officeDocument/2006/relationships" xmlns:p="http://schemas.openxmlformats.org/presentationml/2006/main" type="tx">
  <p:cSld name="2_insight, text, boxes">
    <p:bg>
      <p:bgPr>
        <a:solidFill>
          <a:srgbClr val="EAEAEA"/>
        </a:solidFill>
        <a:effectLst/>
      </p:bgPr>
    </p:bg>
    <p:spTree>
      <p:nvGrpSpPr>
        <p:cNvPr id="1" name=""/>
        <p:cNvGrpSpPr/>
        <p:nvPr/>
      </p:nvGrpSpPr>
      <p:grpSpPr>
        <a:xfrm>
          <a:off x="0" y="0"/>
          <a:ext cx="0" cy="0"/>
          <a:chOff x="0" y="0"/>
          <a:chExt cx="0" cy="0"/>
        </a:xfrm>
      </p:grpSpPr>
      <p:sp>
        <p:nvSpPr>
          <p:cNvPr id="847" name="Body Level One…"/>
          <p:cNvSpPr txBox="1">
            <a:spLocks noGrp="1"/>
          </p:cNvSpPr>
          <p:nvPr>
            <p:ph type="body" sz="half" idx="1"/>
          </p:nvPr>
        </p:nvSpPr>
        <p:spPr>
          <a:xfrm>
            <a:off x="6096002" y="3429000"/>
            <a:ext cx="6096001" cy="342900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848" name="Slide Number"/>
          <p:cNvSpPr txBox="1">
            <a:spLocks noGrp="1"/>
          </p:cNvSpPr>
          <p:nvPr>
            <p:ph type="sldNum" sz="quarter" idx="2"/>
          </p:nvPr>
        </p:nvSpPr>
        <p:spPr>
          <a:xfrm>
            <a:off x="11762167" y="6473109"/>
            <a:ext cx="125034" cy="123111"/>
          </a:xfrm>
          <a:prstGeom prst="rect">
            <a:avLst/>
          </a:prstGeom>
        </p:spPr>
        <p:txBody>
          <a:bodyPr/>
          <a:lstStyle/>
          <a:p>
            <a:fld id="{86CB4B4D-7CA3-9044-876B-883B54F8677D}" type="slidenum">
              <a:t>‹#›</a:t>
            </a:fld>
            <a:endParaRPr/>
          </a:p>
        </p:txBody>
      </p:sp>
      <p:sp>
        <p:nvSpPr>
          <p:cNvPr id="849" name="Text Placeholder 11"/>
          <p:cNvSpPr>
            <a:spLocks noGrp="1"/>
          </p:cNvSpPr>
          <p:nvPr>
            <p:ph type="body" sz="quarter" idx="13"/>
          </p:nvPr>
        </p:nvSpPr>
        <p:spPr>
          <a:xfrm>
            <a:off x="304800" y="243839"/>
            <a:ext cx="5486400" cy="400052"/>
          </a:xfrm>
          <a:prstGeom prst="rect">
            <a:avLst/>
          </a:prstGeom>
        </p:spPr>
        <p:txBody>
          <a:bodyPr>
            <a:normAutofit/>
          </a:bodyPr>
          <a:lstStyle/>
          <a:p>
            <a:pPr>
              <a:defRPr sz="1600">
                <a:solidFill>
                  <a:srgbClr val="000000"/>
                </a:solidFill>
              </a:defRPr>
            </a:pPr>
            <a:endParaRPr/>
          </a:p>
        </p:txBody>
      </p:sp>
      <p:sp>
        <p:nvSpPr>
          <p:cNvPr id="850" name="Text Placeholder 6"/>
          <p:cNvSpPr>
            <a:spLocks noGrp="1"/>
          </p:cNvSpPr>
          <p:nvPr>
            <p:ph type="body" sz="half" idx="14"/>
          </p:nvPr>
        </p:nvSpPr>
        <p:spPr>
          <a:xfrm>
            <a:off x="304800" y="1463039"/>
            <a:ext cx="5486400" cy="4651643"/>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307010981"/>
      </p:ext>
    </p:extLst>
  </p:cSld>
  <p:clrMapOvr>
    <a:masterClrMapping/>
  </p:clrMapOvr>
  <p:transition spd="med"/>
</p:sldLayout>
</file>

<file path=ppt/slideLayouts/slideLayout137.xml><?xml version="1.0" encoding="utf-8"?>
<p:sldLayout xmlns:a="http://schemas.openxmlformats.org/drawingml/2006/main" xmlns:r="http://schemas.openxmlformats.org/officeDocument/2006/relationships" xmlns:p="http://schemas.openxmlformats.org/presentationml/2006/main" type="tx">
  <p:cSld name="2_boxes (3 med, 2 small)">
    <p:bg>
      <p:bgPr>
        <a:solidFill>
          <a:srgbClr val="EAEAEA"/>
        </a:solidFill>
        <a:effectLst/>
      </p:bgPr>
    </p:bg>
    <p:spTree>
      <p:nvGrpSpPr>
        <p:cNvPr id="1" name=""/>
        <p:cNvGrpSpPr/>
        <p:nvPr/>
      </p:nvGrpSpPr>
      <p:grpSpPr>
        <a:xfrm>
          <a:off x="0" y="0"/>
          <a:ext cx="0" cy="0"/>
          <a:chOff x="0" y="0"/>
          <a:chExt cx="0" cy="0"/>
        </a:xfrm>
      </p:grpSpPr>
      <p:sp>
        <p:nvSpPr>
          <p:cNvPr id="857" name="Body Level One…"/>
          <p:cNvSpPr txBox="1">
            <a:spLocks noGrp="1"/>
          </p:cNvSpPr>
          <p:nvPr>
            <p:ph type="body" sz="half" idx="1"/>
          </p:nvPr>
        </p:nvSpPr>
        <p:spPr>
          <a:xfrm>
            <a:off x="6096002" y="3429000"/>
            <a:ext cx="6096001" cy="342900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8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59" name="Title Text"/>
          <p:cNvSpPr txBox="1">
            <a:spLocks noGrp="1"/>
          </p:cNvSpPr>
          <p:nvPr>
            <p:ph type="title"/>
          </p:nvPr>
        </p:nvSpPr>
        <p:spPr>
          <a:xfrm>
            <a:off x="-3" y="-3"/>
            <a:ext cx="6096000" cy="3429003"/>
          </a:xfrm>
          <a:prstGeom prst="rect">
            <a:avLst/>
          </a:prstGeom>
          <a:solidFill>
            <a:schemeClr val="accent2"/>
          </a:solidFill>
        </p:spPr>
        <p:txBody>
          <a:bodyPr lIns="201168" tIns="201168" rIns="201168" bIns="201168">
            <a:normAutofit/>
          </a:bodyPr>
          <a:lstStyle/>
          <a:p>
            <a:r>
              <a:t>Title Text</a:t>
            </a:r>
          </a:p>
        </p:txBody>
      </p:sp>
    </p:spTree>
    <p:extLst>
      <p:ext uri="{BB962C8B-B14F-4D97-AF65-F5344CB8AC3E}">
        <p14:creationId xmlns:p14="http://schemas.microsoft.com/office/powerpoint/2010/main" val="1363151784"/>
      </p:ext>
    </p:extLst>
  </p:cSld>
  <p:clrMapOvr>
    <a:masterClrMapping/>
  </p:clrMapOvr>
  <p:transition spd="med"/>
</p:sldLayout>
</file>

<file path=ppt/slideLayouts/slideLayout138.xml><?xml version="1.0" encoding="utf-8"?>
<p:sldLayout xmlns:a="http://schemas.openxmlformats.org/drawingml/2006/main" xmlns:r="http://schemas.openxmlformats.org/officeDocument/2006/relationships" xmlns:p="http://schemas.openxmlformats.org/presentationml/2006/main" type="tx">
  <p:cSld name="2_boxes (1 large, 4 small)">
    <p:bg>
      <p:bgPr>
        <a:solidFill>
          <a:srgbClr val="EAEAEA"/>
        </a:solidFill>
        <a:effectLst/>
      </p:bgPr>
    </p:bg>
    <p:spTree>
      <p:nvGrpSpPr>
        <p:cNvPr id="1" name=""/>
        <p:cNvGrpSpPr/>
        <p:nvPr/>
      </p:nvGrpSpPr>
      <p:grpSpPr>
        <a:xfrm>
          <a:off x="0" y="0"/>
          <a:ext cx="0" cy="0"/>
          <a:chOff x="0" y="0"/>
          <a:chExt cx="0" cy="0"/>
        </a:xfrm>
      </p:grpSpPr>
      <p:sp>
        <p:nvSpPr>
          <p:cNvPr id="866" name="Body Level One…"/>
          <p:cNvSpPr txBox="1">
            <a:spLocks noGrp="1"/>
          </p:cNvSpPr>
          <p:nvPr>
            <p:ph type="body" sz="quarter" idx="1"/>
          </p:nvPr>
        </p:nvSpPr>
        <p:spPr>
          <a:xfrm>
            <a:off x="9143997" y="3429000"/>
            <a:ext cx="3048001" cy="3429000"/>
          </a:xfrm>
          <a:prstGeom prst="rect">
            <a:avLst/>
          </a:prstGeom>
          <a:solidFill>
            <a:srgbClr val="BCB9B9"/>
          </a:solidFill>
        </p:spPr>
        <p:txBody>
          <a:bodyPr lIns="192023" tIns="192023" rIns="192023" bIns="192023">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68" name="Title Text"/>
          <p:cNvSpPr txBox="1">
            <a:spLocks noGrp="1"/>
          </p:cNvSpPr>
          <p:nvPr>
            <p:ph type="title"/>
          </p:nvPr>
        </p:nvSpPr>
        <p:spPr>
          <a:xfrm>
            <a:off x="-2" y="-3"/>
            <a:ext cx="12192001" cy="3429003"/>
          </a:xfrm>
          <a:prstGeom prst="rect">
            <a:avLst/>
          </a:prstGeom>
          <a:solidFill>
            <a:srgbClr val="000000"/>
          </a:solidFill>
        </p:spPr>
        <p:txBody>
          <a:bodyPr lIns="155447" tIns="155447" rIns="155447" bIns="155447">
            <a:normAutofit/>
          </a:bodyPr>
          <a:lstStyle>
            <a:lvl1pPr>
              <a:defRPr sz="6400"/>
            </a:lvl1pPr>
          </a:lstStyle>
          <a:p>
            <a:r>
              <a:t>Title Text</a:t>
            </a:r>
          </a:p>
        </p:txBody>
      </p:sp>
    </p:spTree>
    <p:extLst>
      <p:ext uri="{BB962C8B-B14F-4D97-AF65-F5344CB8AC3E}">
        <p14:creationId xmlns:p14="http://schemas.microsoft.com/office/powerpoint/2010/main" val="1050806111"/>
      </p:ext>
    </p:extLst>
  </p:cSld>
  <p:clrMapOvr>
    <a:masterClrMapping/>
  </p:clrMapOvr>
  <p:transition spd="med"/>
</p:sldLayout>
</file>

<file path=ppt/slideLayouts/slideLayout139.xml><?xml version="1.0" encoding="utf-8"?>
<p:sldLayout xmlns:a="http://schemas.openxmlformats.org/drawingml/2006/main" xmlns:r="http://schemas.openxmlformats.org/officeDocument/2006/relationships" xmlns:p="http://schemas.openxmlformats.org/presentationml/2006/main" type="tx">
  <p:cSld name="2_title (black box) over image(s)">
    <p:bg>
      <p:bgPr>
        <a:solidFill>
          <a:srgbClr val="EAEAEA"/>
        </a:solidFill>
        <a:effectLst/>
      </p:bgPr>
    </p:bg>
    <p:spTree>
      <p:nvGrpSpPr>
        <p:cNvPr id="1" name=""/>
        <p:cNvGrpSpPr/>
        <p:nvPr/>
      </p:nvGrpSpPr>
      <p:grpSpPr>
        <a:xfrm>
          <a:off x="0" y="0"/>
          <a:ext cx="0" cy="0"/>
          <a:chOff x="0" y="0"/>
          <a:chExt cx="0" cy="0"/>
        </a:xfrm>
      </p:grpSpPr>
      <p:sp>
        <p:nvSpPr>
          <p:cNvPr id="87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876" name="Title Text"/>
          <p:cNvSpPr txBox="1">
            <a:spLocks noGrp="1"/>
          </p:cNvSpPr>
          <p:nvPr>
            <p:ph type="title"/>
          </p:nvPr>
        </p:nvSpPr>
        <p:spPr>
          <a:xfrm>
            <a:off x="-2" y="-3"/>
            <a:ext cx="12192001" cy="1720853"/>
          </a:xfrm>
          <a:prstGeom prst="rect">
            <a:avLst/>
          </a:prstGeom>
          <a:solidFill>
            <a:srgbClr val="000000"/>
          </a:solidFill>
        </p:spPr>
        <p:txBody>
          <a:bodyPr lIns="201168" tIns="201168" rIns="201168" bIns="201168">
            <a:normAutofit/>
          </a:bodyPr>
          <a:lstStyle/>
          <a:p>
            <a:r>
              <a:t>Title Text</a:t>
            </a:r>
          </a:p>
        </p:txBody>
      </p:sp>
    </p:spTree>
    <p:extLst>
      <p:ext uri="{BB962C8B-B14F-4D97-AF65-F5344CB8AC3E}">
        <p14:creationId xmlns:p14="http://schemas.microsoft.com/office/powerpoint/2010/main" val="3503727498"/>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Content Placeholder 5"/>
          <p:cNvSpPr>
            <a:spLocks noGrp="1"/>
          </p:cNvSpPr>
          <p:nvPr>
            <p:ph sz="quarter" idx="12"/>
          </p:nvPr>
        </p:nvSpPr>
        <p:spPr>
          <a:xfrm>
            <a:off x="304800" y="1409193"/>
            <a:ext cx="5486400" cy="4834975"/>
          </a:xfrm>
        </p:spPr>
        <p:txBody>
          <a:bodyPr/>
          <a:lstStyle>
            <a:lvl1pPr>
              <a:defRPr sz="3200"/>
            </a:lvl1pPr>
          </a:lstStyle>
          <a:p>
            <a:pPr lvl="0"/>
            <a:r>
              <a:rPr lang="en-US" dirty="0"/>
              <a:t>Click to edit Master text styles</a:t>
            </a:r>
          </a:p>
        </p:txBody>
      </p:sp>
      <p:sp>
        <p:nvSpPr>
          <p:cNvPr id="8" name="Content Placeholder 7"/>
          <p:cNvSpPr>
            <a:spLocks noGrp="1"/>
          </p:cNvSpPr>
          <p:nvPr>
            <p:ph sz="quarter" idx="13"/>
          </p:nvPr>
        </p:nvSpPr>
        <p:spPr>
          <a:xfrm>
            <a:off x="6400800" y="1409193"/>
            <a:ext cx="5486400" cy="4834975"/>
          </a:xfrm>
        </p:spPr>
        <p:txBody>
          <a:bodyPr/>
          <a:lstStyle>
            <a:lvl1pPr>
              <a:defRPr sz="1867"/>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1347512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x">
  <p:cSld name="2_text (black box) over image(s)">
    <p:bg>
      <p:bgPr>
        <a:solidFill>
          <a:srgbClr val="EAEAEA"/>
        </a:solidFill>
        <a:effectLst/>
      </p:bgPr>
    </p:bg>
    <p:spTree>
      <p:nvGrpSpPr>
        <p:cNvPr id="1" name=""/>
        <p:cNvGrpSpPr/>
        <p:nvPr/>
      </p:nvGrpSpPr>
      <p:grpSpPr>
        <a:xfrm>
          <a:off x="0" y="0"/>
          <a:ext cx="0" cy="0"/>
          <a:chOff x="0" y="0"/>
          <a:chExt cx="0" cy="0"/>
        </a:xfrm>
      </p:grpSpPr>
      <p:sp>
        <p:nvSpPr>
          <p:cNvPr id="883" name="Body Level One…"/>
          <p:cNvSpPr txBox="1">
            <a:spLocks noGrp="1"/>
          </p:cNvSpPr>
          <p:nvPr>
            <p:ph type="body" sz="quarter" idx="1"/>
          </p:nvPr>
        </p:nvSpPr>
        <p:spPr>
          <a:xfrm>
            <a:off x="0" y="3810000"/>
            <a:ext cx="3048000" cy="3048000"/>
          </a:xfrm>
          <a:prstGeom prst="rect">
            <a:avLst/>
          </a:prstGeom>
          <a:solidFill>
            <a:srgbClr val="000000"/>
          </a:solidFill>
        </p:spPr>
        <p:txBody>
          <a:bodyPr lIns="155447" tIns="155447" rIns="155447" bIns="155447">
            <a:normAutofit/>
          </a:bodyPr>
          <a:lstStyle>
            <a:lvl2pPr marL="322996" indent="-322996"/>
            <a:lvl3pPr marL="621438" indent="-322996"/>
            <a:lvl4pPr marL="923690" indent="-314105"/>
            <a:lvl5pPr marL="1163291" indent="-322996"/>
          </a:lstStyle>
          <a:p>
            <a:r>
              <a:t>Body Level One</a:t>
            </a:r>
          </a:p>
          <a:p>
            <a:pPr lvl="1"/>
            <a:r>
              <a:t>Body Level Two</a:t>
            </a:r>
          </a:p>
          <a:p>
            <a:pPr lvl="2"/>
            <a:r>
              <a:t>Body Level Three</a:t>
            </a:r>
          </a:p>
          <a:p>
            <a:pPr lvl="3"/>
            <a:r>
              <a:t>Body Level Four</a:t>
            </a:r>
          </a:p>
          <a:p>
            <a:pPr lvl="4"/>
            <a:r>
              <a:t>Body Level Five</a:t>
            </a:r>
          </a:p>
        </p:txBody>
      </p:sp>
      <p:sp>
        <p:nvSpPr>
          <p:cNvPr id="88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549948463"/>
      </p:ext>
    </p:extLst>
  </p:cSld>
  <p:clrMapOvr>
    <a:masterClrMapping/>
  </p:clrMapOvr>
  <p:transition spd="med"/>
</p:sldLayout>
</file>

<file path=ppt/slideLayouts/slideLayout141.xml><?xml version="1.0" encoding="utf-8"?>
<p:sldLayout xmlns:a="http://schemas.openxmlformats.org/drawingml/2006/main" xmlns:r="http://schemas.openxmlformats.org/officeDocument/2006/relationships" xmlns:p="http://schemas.openxmlformats.org/presentationml/2006/main" type="tx">
  <p:cSld name="2_boxes (4 tall)">
    <p:bg>
      <p:bgPr>
        <a:solidFill>
          <a:srgbClr val="EAEAEA"/>
        </a:solidFill>
        <a:effectLst/>
      </p:bgPr>
    </p:bg>
    <p:spTree>
      <p:nvGrpSpPr>
        <p:cNvPr id="1" name=""/>
        <p:cNvGrpSpPr/>
        <p:nvPr/>
      </p:nvGrpSpPr>
      <p:grpSpPr>
        <a:xfrm>
          <a:off x="0" y="0"/>
          <a:ext cx="0" cy="0"/>
          <a:chOff x="0" y="0"/>
          <a:chExt cx="0" cy="0"/>
        </a:xfrm>
      </p:grpSpPr>
      <p:sp>
        <p:nvSpPr>
          <p:cNvPr id="891" name="Body Level One…"/>
          <p:cNvSpPr txBox="1">
            <a:spLocks noGrp="1"/>
          </p:cNvSpPr>
          <p:nvPr>
            <p:ph type="body" sz="half" idx="1"/>
          </p:nvPr>
        </p:nvSpPr>
        <p:spPr>
          <a:xfrm>
            <a:off x="0" y="0"/>
            <a:ext cx="3048000" cy="6858000"/>
          </a:xfrm>
          <a:prstGeom prst="rect">
            <a:avLst/>
          </a:prstGeom>
          <a:solidFill>
            <a:srgbClr val="000000"/>
          </a:solidFill>
        </p:spPr>
        <p:txBody>
          <a:bodyPr lIns="182879" tIns="182879" rIns="182879" bIns="182879">
            <a:normAutofit/>
          </a:bodyPr>
          <a:lstStyle>
            <a:lvl1pPr>
              <a:defRPr sz="2133"/>
            </a:lvl1pPr>
            <a:lvl2pPr marL="335580" indent="-335580">
              <a:defRPr sz="2133"/>
            </a:lvl2pPr>
            <a:lvl3pPr marL="634021" indent="-335580">
              <a:defRPr sz="2133"/>
            </a:lvl3pPr>
            <a:lvl4pPr marL="935927" indent="-326343">
              <a:defRPr sz="2133"/>
            </a:lvl4pPr>
            <a:lvl5pPr marL="1175875" indent="-335580">
              <a:defRPr sz="2133"/>
            </a:lvl5pPr>
          </a:lstStyle>
          <a:p>
            <a:r>
              <a:t>Body Level One</a:t>
            </a:r>
          </a:p>
          <a:p>
            <a:pPr lvl="1"/>
            <a:r>
              <a:t>Body Level Two</a:t>
            </a:r>
          </a:p>
          <a:p>
            <a:pPr lvl="2"/>
            <a:r>
              <a:t>Body Level Three</a:t>
            </a:r>
          </a:p>
          <a:p>
            <a:pPr lvl="3"/>
            <a:r>
              <a:t>Body Level Four</a:t>
            </a:r>
          </a:p>
          <a:p>
            <a:pPr lvl="4"/>
            <a:r>
              <a:t>Body Level Five</a:t>
            </a:r>
          </a:p>
        </p:txBody>
      </p:sp>
      <p:sp>
        <p:nvSpPr>
          <p:cNvPr id="8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52822126"/>
      </p:ext>
    </p:extLst>
  </p:cSld>
  <p:clrMapOvr>
    <a:masterClrMapping/>
  </p:clrMapOvr>
  <p:transition spd="med"/>
</p:sldLayout>
</file>

<file path=ppt/slideLayouts/slideLayout142.xml><?xml version="1.0" encoding="utf-8"?>
<p:sldLayout xmlns:a="http://schemas.openxmlformats.org/drawingml/2006/main" xmlns:r="http://schemas.openxmlformats.org/officeDocument/2006/relationships" xmlns:p="http://schemas.openxmlformats.org/presentationml/2006/main" type="tx">
  <p:cSld name="2_graph">
    <p:bg>
      <p:bgPr>
        <a:solidFill>
          <a:srgbClr val="EAEAEA"/>
        </a:solidFill>
        <a:effectLst/>
      </p:bgPr>
    </p:bg>
    <p:spTree>
      <p:nvGrpSpPr>
        <p:cNvPr id="1" name=""/>
        <p:cNvGrpSpPr/>
        <p:nvPr/>
      </p:nvGrpSpPr>
      <p:grpSpPr>
        <a:xfrm>
          <a:off x="0" y="0"/>
          <a:ext cx="0" cy="0"/>
          <a:chOff x="0" y="0"/>
          <a:chExt cx="0" cy="0"/>
        </a:xfrm>
      </p:grpSpPr>
      <p:sp>
        <p:nvSpPr>
          <p:cNvPr id="899" name="Title Text"/>
          <p:cNvSpPr txBox="1">
            <a:spLocks noGrp="1"/>
          </p:cNvSpPr>
          <p:nvPr>
            <p:ph type="title"/>
          </p:nvPr>
        </p:nvSpPr>
        <p:spPr>
          <a:xfrm>
            <a:off x="304800" y="268224"/>
            <a:ext cx="5486400" cy="1193365"/>
          </a:xfrm>
          <a:prstGeom prst="rect">
            <a:avLst/>
          </a:prstGeom>
        </p:spPr>
        <p:txBody>
          <a:bodyPr>
            <a:normAutofit/>
          </a:bodyPr>
          <a:lstStyle>
            <a:lvl1pPr>
              <a:defRPr>
                <a:solidFill>
                  <a:srgbClr val="000000"/>
                </a:solidFill>
              </a:defRPr>
            </a:lvl1pPr>
          </a:lstStyle>
          <a:p>
            <a:r>
              <a:t>Title Text</a:t>
            </a:r>
          </a:p>
        </p:txBody>
      </p:sp>
      <p:sp>
        <p:nvSpPr>
          <p:cNvPr id="90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01" name="Body Level One…"/>
          <p:cNvSpPr txBox="1">
            <a:spLocks noGrp="1"/>
          </p:cNvSpPr>
          <p:nvPr>
            <p:ph type="body" sz="quarter" idx="1"/>
          </p:nvPr>
        </p:nvSpPr>
        <p:spPr>
          <a:xfrm>
            <a:off x="304800" y="1463040"/>
            <a:ext cx="2438400" cy="4668595"/>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4021" indent="-335580">
              <a:defRPr sz="2133">
                <a:solidFill>
                  <a:srgbClr val="000000"/>
                </a:solidFill>
              </a:defRPr>
            </a:lvl3pPr>
            <a:lvl4pPr marL="935927" indent="-326343">
              <a:defRPr sz="2133">
                <a:solidFill>
                  <a:srgbClr val="000000"/>
                </a:solidFill>
              </a:defRPr>
            </a:lvl4pPr>
            <a:lvl5pPr marL="1175875" indent="-335580">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171187954"/>
      </p:ext>
    </p:extLst>
  </p:cSld>
  <p:clrMapOvr>
    <a:masterClrMapping/>
  </p:clrMapOvr>
  <p:transition spd="med"/>
</p:sldLayout>
</file>

<file path=ppt/slideLayouts/slideLayout143.xml><?xml version="1.0" encoding="utf-8"?>
<p:sldLayout xmlns:a="http://schemas.openxmlformats.org/drawingml/2006/main" xmlns:r="http://schemas.openxmlformats.org/officeDocument/2006/relationships" xmlns:p="http://schemas.openxmlformats.org/presentationml/2006/main" type="tx">
  <p:cSld name="2_title, text (1/4), content (3/4)">
    <p:bg>
      <p:bgPr>
        <a:solidFill>
          <a:srgbClr val="EAEAEA"/>
        </a:solidFill>
        <a:effectLst/>
      </p:bgPr>
    </p:bg>
    <p:spTree>
      <p:nvGrpSpPr>
        <p:cNvPr id="1" name=""/>
        <p:cNvGrpSpPr/>
        <p:nvPr/>
      </p:nvGrpSpPr>
      <p:grpSpPr>
        <a:xfrm>
          <a:off x="0" y="0"/>
          <a:ext cx="0" cy="0"/>
          <a:chOff x="0" y="0"/>
          <a:chExt cx="0" cy="0"/>
        </a:xfrm>
      </p:grpSpPr>
      <p:sp>
        <p:nvSpPr>
          <p:cNvPr id="908" name="Title Text"/>
          <p:cNvSpPr txBox="1">
            <a:spLocks noGrp="1"/>
          </p:cNvSpPr>
          <p:nvPr>
            <p:ph type="title"/>
          </p:nvPr>
        </p:nvSpPr>
        <p:spPr>
          <a:xfrm>
            <a:off x="304800" y="268224"/>
            <a:ext cx="5486400" cy="1193365"/>
          </a:xfrm>
          <a:prstGeom prst="rect">
            <a:avLst/>
          </a:prstGeom>
        </p:spPr>
        <p:txBody>
          <a:bodyPr>
            <a:normAutofit/>
          </a:bodyPr>
          <a:lstStyle>
            <a:lvl1pPr>
              <a:defRPr>
                <a:solidFill>
                  <a:srgbClr val="000000"/>
                </a:solidFill>
              </a:defRPr>
            </a:lvl1pPr>
          </a:lstStyle>
          <a:p>
            <a:r>
              <a:t>Title Text</a:t>
            </a:r>
          </a:p>
        </p:txBody>
      </p:sp>
      <p:sp>
        <p:nvSpPr>
          <p:cNvPr id="90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10" name="Body Level One…"/>
          <p:cNvSpPr txBox="1">
            <a:spLocks noGrp="1"/>
          </p:cNvSpPr>
          <p:nvPr>
            <p:ph type="body" sz="quarter" idx="1"/>
          </p:nvPr>
        </p:nvSpPr>
        <p:spPr>
          <a:xfrm>
            <a:off x="304800" y="1488650"/>
            <a:ext cx="2438400" cy="4605868"/>
          </a:xfrm>
          <a:prstGeom prst="rect">
            <a:avLst/>
          </a:prstGeom>
        </p:spPr>
        <p:txBody>
          <a:bodyPr>
            <a:normAutofit/>
          </a:bodyPr>
          <a:lstStyle>
            <a:lvl1pPr>
              <a:defRPr>
                <a:solidFill>
                  <a:srgbClr val="000000"/>
                </a:solidFill>
              </a:defRPr>
            </a:lvl1pPr>
            <a:lvl2pPr marL="293633" indent="-293633">
              <a:defRPr>
                <a:solidFill>
                  <a:srgbClr val="000000"/>
                </a:solidFill>
              </a:defRPr>
            </a:lvl2pPr>
            <a:lvl3pPr marL="592075" indent="-293633">
              <a:defRPr>
                <a:solidFill>
                  <a:srgbClr val="000000"/>
                </a:solidFill>
              </a:defRPr>
            </a:lvl3pPr>
            <a:lvl4pPr marL="895135" indent="-285550">
              <a:defRPr>
                <a:solidFill>
                  <a:srgbClr val="000000"/>
                </a:solidFill>
              </a:defRPr>
            </a:lvl4pPr>
            <a:lvl5pPr marL="1133928" indent="-29363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547562961"/>
      </p:ext>
    </p:extLst>
  </p:cSld>
  <p:clrMapOvr>
    <a:masterClrMapping/>
  </p:clrMapOvr>
  <p:transition spd="med"/>
</p:sldLayout>
</file>

<file path=ppt/slideLayouts/slideLayout144.xml><?xml version="1.0" encoding="utf-8"?>
<p:sldLayout xmlns:a="http://schemas.openxmlformats.org/drawingml/2006/main" xmlns:r="http://schemas.openxmlformats.org/officeDocument/2006/relationships" xmlns:p="http://schemas.openxmlformats.org/presentationml/2006/main" type="tx">
  <p:cSld name="2_title, text (1/4), blank (3/4)">
    <p:bg>
      <p:bgPr>
        <a:solidFill>
          <a:srgbClr val="EAEAEA"/>
        </a:solidFill>
        <a:effectLst/>
      </p:bgPr>
    </p:bg>
    <p:spTree>
      <p:nvGrpSpPr>
        <p:cNvPr id="1" name=""/>
        <p:cNvGrpSpPr/>
        <p:nvPr/>
      </p:nvGrpSpPr>
      <p:grpSpPr>
        <a:xfrm>
          <a:off x="0" y="0"/>
          <a:ext cx="0" cy="0"/>
          <a:chOff x="0" y="0"/>
          <a:chExt cx="0" cy="0"/>
        </a:xfrm>
      </p:grpSpPr>
      <p:sp>
        <p:nvSpPr>
          <p:cNvPr id="917" name="Title Text"/>
          <p:cNvSpPr txBox="1">
            <a:spLocks noGrp="1"/>
          </p:cNvSpPr>
          <p:nvPr>
            <p:ph type="title"/>
          </p:nvPr>
        </p:nvSpPr>
        <p:spPr>
          <a:xfrm>
            <a:off x="304800" y="268224"/>
            <a:ext cx="5486400" cy="1193365"/>
          </a:xfrm>
          <a:prstGeom prst="rect">
            <a:avLst/>
          </a:prstGeom>
        </p:spPr>
        <p:txBody>
          <a:bodyPr>
            <a:normAutofit/>
          </a:bodyPr>
          <a:lstStyle>
            <a:lvl1pPr>
              <a:defRPr>
                <a:solidFill>
                  <a:srgbClr val="000000"/>
                </a:solidFill>
              </a:defRPr>
            </a:lvl1pPr>
          </a:lstStyle>
          <a:p>
            <a:r>
              <a:t>Title Text</a:t>
            </a:r>
          </a:p>
        </p:txBody>
      </p:sp>
      <p:sp>
        <p:nvSpPr>
          <p:cNvPr id="91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19" name="Body Level One…"/>
          <p:cNvSpPr txBox="1">
            <a:spLocks noGrp="1"/>
          </p:cNvSpPr>
          <p:nvPr>
            <p:ph type="body" sz="quarter" idx="1"/>
          </p:nvPr>
        </p:nvSpPr>
        <p:spPr>
          <a:xfrm>
            <a:off x="304800" y="1488650"/>
            <a:ext cx="2438400" cy="4605868"/>
          </a:xfrm>
          <a:prstGeom prst="rect">
            <a:avLst/>
          </a:prstGeom>
        </p:spPr>
        <p:txBody>
          <a:bodyPr>
            <a:normAutofit/>
          </a:bodyPr>
          <a:lstStyle>
            <a:lvl1pPr>
              <a:defRPr>
                <a:solidFill>
                  <a:srgbClr val="000000"/>
                </a:solidFill>
              </a:defRPr>
            </a:lvl1pPr>
            <a:lvl2pPr marL="293633" indent="-293633">
              <a:defRPr>
                <a:solidFill>
                  <a:srgbClr val="000000"/>
                </a:solidFill>
              </a:defRPr>
            </a:lvl2pPr>
            <a:lvl3pPr marL="592075" indent="-293633">
              <a:defRPr>
                <a:solidFill>
                  <a:srgbClr val="000000"/>
                </a:solidFill>
              </a:defRPr>
            </a:lvl3pPr>
            <a:lvl4pPr marL="895135" indent="-285550">
              <a:defRPr>
                <a:solidFill>
                  <a:srgbClr val="000000"/>
                </a:solidFill>
              </a:defRPr>
            </a:lvl4pPr>
            <a:lvl5pPr marL="1133928" indent="-29363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292588339"/>
      </p:ext>
    </p:extLst>
  </p:cSld>
  <p:clrMapOvr>
    <a:masterClrMapping/>
  </p:clrMapOvr>
  <p:transition spd="med"/>
</p:sldLayout>
</file>

<file path=ppt/slideLayouts/slideLayout145.xml><?xml version="1.0" encoding="utf-8"?>
<p:sldLayout xmlns:a="http://schemas.openxmlformats.org/drawingml/2006/main" xmlns:r="http://schemas.openxmlformats.org/officeDocument/2006/relationships" xmlns:p="http://schemas.openxmlformats.org/presentationml/2006/main" type="tx">
  <p:cSld name="2_case study: title, text (2/4), content (2/4)">
    <p:bg>
      <p:bgPr>
        <a:solidFill>
          <a:srgbClr val="EAEAEA"/>
        </a:solidFill>
        <a:effectLst/>
      </p:bgPr>
    </p:bg>
    <p:spTree>
      <p:nvGrpSpPr>
        <p:cNvPr id="1" name=""/>
        <p:cNvGrpSpPr/>
        <p:nvPr/>
      </p:nvGrpSpPr>
      <p:grpSpPr>
        <a:xfrm>
          <a:off x="0" y="0"/>
          <a:ext cx="0" cy="0"/>
          <a:chOff x="0" y="0"/>
          <a:chExt cx="0" cy="0"/>
        </a:xfrm>
      </p:grpSpPr>
      <p:sp>
        <p:nvSpPr>
          <p:cNvPr id="926" name="Title Text"/>
          <p:cNvSpPr txBox="1">
            <a:spLocks noGrp="1"/>
          </p:cNvSpPr>
          <p:nvPr>
            <p:ph type="title"/>
          </p:nvPr>
        </p:nvSpPr>
        <p:spPr>
          <a:xfrm>
            <a:off x="304800" y="268224"/>
            <a:ext cx="5486400" cy="1193365"/>
          </a:xfrm>
          <a:prstGeom prst="rect">
            <a:avLst/>
          </a:prstGeom>
        </p:spPr>
        <p:txBody>
          <a:bodyPr>
            <a:normAutofit/>
          </a:bodyPr>
          <a:lstStyle>
            <a:lvl1pPr>
              <a:defRPr>
                <a:solidFill>
                  <a:srgbClr val="000000"/>
                </a:solidFill>
              </a:defRPr>
            </a:lvl1pPr>
          </a:lstStyle>
          <a:p>
            <a:r>
              <a:t>Title Text</a:t>
            </a:r>
          </a:p>
        </p:txBody>
      </p:sp>
      <p:sp>
        <p:nvSpPr>
          <p:cNvPr id="92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28" name="Body Level One…"/>
          <p:cNvSpPr txBox="1">
            <a:spLocks noGrp="1"/>
          </p:cNvSpPr>
          <p:nvPr>
            <p:ph type="body" sz="quarter" idx="1"/>
          </p:nvPr>
        </p:nvSpPr>
        <p:spPr>
          <a:xfrm>
            <a:off x="304800" y="1463041"/>
            <a:ext cx="2438400" cy="4669537"/>
          </a:xfrm>
          <a:prstGeom prst="rect">
            <a:avLst/>
          </a:prstGeom>
        </p:spPr>
        <p:txBody>
          <a:bodyPr>
            <a:normAutofit/>
          </a:bodyPr>
          <a:lstStyle>
            <a:lvl1pPr>
              <a:defRPr sz="2133">
                <a:solidFill>
                  <a:srgbClr val="000000"/>
                </a:solidFill>
              </a:defRPr>
            </a:lvl1pPr>
            <a:lvl2pPr marL="335580" indent="-335580">
              <a:defRPr sz="2133">
                <a:solidFill>
                  <a:srgbClr val="000000"/>
                </a:solidFill>
              </a:defRPr>
            </a:lvl2pPr>
            <a:lvl3pPr marL="634021" indent="-335580">
              <a:defRPr sz="2133">
                <a:solidFill>
                  <a:srgbClr val="000000"/>
                </a:solidFill>
              </a:defRPr>
            </a:lvl3pPr>
            <a:lvl4pPr marL="935927" indent="-326343">
              <a:defRPr sz="2133">
                <a:solidFill>
                  <a:srgbClr val="000000"/>
                </a:solidFill>
              </a:defRPr>
            </a:lvl4pPr>
            <a:lvl5pPr marL="1175875" indent="-335580">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29" name="Text Placeholder 5"/>
          <p:cNvSpPr>
            <a:spLocks noGrp="1"/>
          </p:cNvSpPr>
          <p:nvPr>
            <p:ph type="body" sz="quarter" idx="13"/>
          </p:nvPr>
        </p:nvSpPr>
        <p:spPr>
          <a:xfrm>
            <a:off x="3352800" y="1499616"/>
            <a:ext cx="2438400" cy="4608577"/>
          </a:xfrm>
          <a:prstGeom prst="rect">
            <a:avLst/>
          </a:prstGeom>
        </p:spPr>
        <p:txBody>
          <a:bodyPr>
            <a:normAutofit/>
          </a:bodyPr>
          <a:lstStyle/>
          <a:p>
            <a:pPr>
              <a:defRPr>
                <a:solidFill>
                  <a:srgbClr val="000000"/>
                </a:solidFill>
              </a:defRPr>
            </a:pPr>
            <a:endParaRPr/>
          </a:p>
        </p:txBody>
      </p:sp>
      <p:sp>
        <p:nvSpPr>
          <p:cNvPr id="930" name="Picture Placeholder 11"/>
          <p:cNvSpPr>
            <a:spLocks noGrp="1"/>
          </p:cNvSpPr>
          <p:nvPr>
            <p:ph type="pic" idx="14"/>
          </p:nvPr>
        </p:nvSpPr>
        <p:spPr>
          <a:xfrm>
            <a:off x="6096000" y="0"/>
            <a:ext cx="6096000" cy="6858000"/>
          </a:xfrm>
          <a:prstGeom prst="rect">
            <a:avLst/>
          </a:prstGeom>
        </p:spPr>
        <p:txBody>
          <a:bodyPr lIns="91439" tIns="45719" rIns="91439" bIns="45719"/>
          <a:lstStyle/>
          <a:p>
            <a:endParaRPr/>
          </a:p>
        </p:txBody>
      </p:sp>
    </p:spTree>
    <p:extLst>
      <p:ext uri="{BB962C8B-B14F-4D97-AF65-F5344CB8AC3E}">
        <p14:creationId xmlns:p14="http://schemas.microsoft.com/office/powerpoint/2010/main" val="3529716283"/>
      </p:ext>
    </p:extLst>
  </p:cSld>
  <p:clrMapOvr>
    <a:masterClrMapping/>
  </p:clrMapOvr>
  <p:transition spd="med"/>
</p:sldLayout>
</file>

<file path=ppt/slideLayouts/slideLayout146.xml><?xml version="1.0" encoding="utf-8"?>
<p:sldLayout xmlns:a="http://schemas.openxmlformats.org/drawingml/2006/main" xmlns:r="http://schemas.openxmlformats.org/officeDocument/2006/relationships" xmlns:p="http://schemas.openxmlformats.org/presentationml/2006/main" type="tx">
  <p:cSld name="2_case study 2: title, text (2/4), quote (2/4)">
    <p:bg>
      <p:bgPr>
        <a:solidFill>
          <a:srgbClr val="EAEAEA"/>
        </a:solidFill>
        <a:effectLst/>
      </p:bgPr>
    </p:bg>
    <p:spTree>
      <p:nvGrpSpPr>
        <p:cNvPr id="1" name=""/>
        <p:cNvGrpSpPr/>
        <p:nvPr/>
      </p:nvGrpSpPr>
      <p:grpSpPr>
        <a:xfrm>
          <a:off x="0" y="0"/>
          <a:ext cx="0" cy="0"/>
          <a:chOff x="0" y="0"/>
          <a:chExt cx="0" cy="0"/>
        </a:xfrm>
      </p:grpSpPr>
      <p:sp>
        <p:nvSpPr>
          <p:cNvPr id="937" name="Title Text"/>
          <p:cNvSpPr txBox="1">
            <a:spLocks noGrp="1"/>
          </p:cNvSpPr>
          <p:nvPr>
            <p:ph type="title"/>
          </p:nvPr>
        </p:nvSpPr>
        <p:spPr>
          <a:xfrm>
            <a:off x="304800" y="268224"/>
            <a:ext cx="5486400" cy="1193365"/>
          </a:xfrm>
          <a:prstGeom prst="rect">
            <a:avLst/>
          </a:prstGeom>
        </p:spPr>
        <p:txBody>
          <a:bodyPr>
            <a:normAutofit/>
          </a:bodyPr>
          <a:lstStyle>
            <a:lvl1pPr>
              <a:defRPr>
                <a:solidFill>
                  <a:srgbClr val="000000"/>
                </a:solidFill>
              </a:defRPr>
            </a:lvl1pPr>
          </a:lstStyle>
          <a:p>
            <a:r>
              <a:t>Title Text</a:t>
            </a:r>
          </a:p>
        </p:txBody>
      </p:sp>
      <p:sp>
        <p:nvSpPr>
          <p:cNvPr id="93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39" name="Body Level One…"/>
          <p:cNvSpPr txBox="1">
            <a:spLocks noGrp="1"/>
          </p:cNvSpPr>
          <p:nvPr>
            <p:ph type="body" sz="quarter" idx="1"/>
          </p:nvPr>
        </p:nvSpPr>
        <p:spPr>
          <a:xfrm>
            <a:off x="304800" y="1463041"/>
            <a:ext cx="2438400" cy="4669537"/>
          </a:xfrm>
          <a:prstGeom prst="rect">
            <a:avLst/>
          </a:prstGeom>
        </p:spPr>
        <p:txBody>
          <a:bodyPr>
            <a:normAutofit/>
          </a:bodyPr>
          <a:lstStyle>
            <a:lvl1pPr>
              <a:defRPr sz="2133">
                <a:solidFill>
                  <a:srgbClr val="000000"/>
                </a:solidFill>
              </a:defRPr>
            </a:lvl1pPr>
            <a:lvl2pPr marL="335580" indent="-335580">
              <a:defRPr sz="2133">
                <a:solidFill>
                  <a:srgbClr val="000000"/>
                </a:solidFill>
              </a:defRPr>
            </a:lvl2pPr>
            <a:lvl3pPr marL="634021" indent="-335580">
              <a:defRPr sz="2133">
                <a:solidFill>
                  <a:srgbClr val="000000"/>
                </a:solidFill>
              </a:defRPr>
            </a:lvl3pPr>
            <a:lvl4pPr marL="935927" indent="-326343">
              <a:defRPr sz="2133">
                <a:solidFill>
                  <a:srgbClr val="000000"/>
                </a:solidFill>
              </a:defRPr>
            </a:lvl4pPr>
            <a:lvl5pPr marL="1175875" indent="-335580">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40" name="Text Placeholder 5"/>
          <p:cNvSpPr>
            <a:spLocks noGrp="1"/>
          </p:cNvSpPr>
          <p:nvPr>
            <p:ph type="body" sz="quarter" idx="13"/>
          </p:nvPr>
        </p:nvSpPr>
        <p:spPr>
          <a:xfrm>
            <a:off x="3352800" y="1499616"/>
            <a:ext cx="2438400" cy="4608577"/>
          </a:xfrm>
          <a:prstGeom prst="rect">
            <a:avLst/>
          </a:prstGeom>
        </p:spPr>
        <p:txBody>
          <a:bodyPr>
            <a:normAutofit/>
          </a:bodyPr>
          <a:lstStyle/>
          <a:p>
            <a:pPr>
              <a:defRPr>
                <a:solidFill>
                  <a:srgbClr val="000000"/>
                </a:solidFill>
              </a:defRPr>
            </a:pPr>
            <a:endParaRPr/>
          </a:p>
        </p:txBody>
      </p:sp>
      <p:sp>
        <p:nvSpPr>
          <p:cNvPr id="941" name="Text Placeholder 8"/>
          <p:cNvSpPr>
            <a:spLocks noGrp="1"/>
          </p:cNvSpPr>
          <p:nvPr>
            <p:ph type="body" sz="half" idx="14"/>
          </p:nvPr>
        </p:nvSpPr>
        <p:spPr>
          <a:xfrm>
            <a:off x="6267190" y="1454616"/>
            <a:ext cx="5620012" cy="4608577"/>
          </a:xfrm>
          <a:prstGeom prst="rect">
            <a:avLst/>
          </a:prstGeom>
        </p:spPr>
        <p:txBody>
          <a:bodyPr>
            <a:normAutofit/>
          </a:bodyPr>
          <a:lstStyle>
            <a:lvl1pPr marL="156629" indent="-156629">
              <a:defRPr sz="2400">
                <a:solidFill>
                  <a:srgbClr val="000000"/>
                </a:solidFill>
              </a:defRPr>
            </a:lvl1pPr>
          </a:lstStyle>
          <a:p>
            <a:pPr marL="117475" indent="-117475">
              <a:defRPr sz="2400">
                <a:solidFill>
                  <a:srgbClr val="000000"/>
                </a:solidFill>
              </a:defRPr>
            </a:pPr>
            <a:endParaRPr/>
          </a:p>
        </p:txBody>
      </p:sp>
    </p:spTree>
    <p:extLst>
      <p:ext uri="{BB962C8B-B14F-4D97-AF65-F5344CB8AC3E}">
        <p14:creationId xmlns:p14="http://schemas.microsoft.com/office/powerpoint/2010/main" val="3085585221"/>
      </p:ext>
    </p:extLst>
  </p:cSld>
  <p:clrMapOvr>
    <a:masterClrMapping/>
  </p:clrMapOvr>
  <p:transition spd="med"/>
</p:sldLayout>
</file>

<file path=ppt/slideLayouts/slideLayout147.xml><?xml version="1.0" encoding="utf-8"?>
<p:sldLayout xmlns:a="http://schemas.openxmlformats.org/drawingml/2006/main" xmlns:r="http://schemas.openxmlformats.org/officeDocument/2006/relationships" xmlns:p="http://schemas.openxmlformats.org/presentationml/2006/main" type="tx">
  <p:cSld name="2_table">
    <p:bg>
      <p:bgPr>
        <a:solidFill>
          <a:srgbClr val="EAEAEA"/>
        </a:solidFill>
        <a:effectLst/>
      </p:bgPr>
    </p:bg>
    <p:spTree>
      <p:nvGrpSpPr>
        <p:cNvPr id="1" name=""/>
        <p:cNvGrpSpPr/>
        <p:nvPr/>
      </p:nvGrpSpPr>
      <p:grpSpPr>
        <a:xfrm>
          <a:off x="0" y="0"/>
          <a:ext cx="0" cy="0"/>
          <a:chOff x="0" y="0"/>
          <a:chExt cx="0" cy="0"/>
        </a:xfrm>
      </p:grpSpPr>
      <p:sp>
        <p:nvSpPr>
          <p:cNvPr id="94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49" name="Body Level One…"/>
          <p:cNvSpPr txBox="1">
            <a:spLocks noGrp="1"/>
          </p:cNvSpPr>
          <p:nvPr>
            <p:ph type="body" sz="quarter" idx="1"/>
          </p:nvPr>
        </p:nvSpPr>
        <p:spPr>
          <a:xfrm>
            <a:off x="304800" y="256031"/>
            <a:ext cx="2438400" cy="5878661"/>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4021" indent="-335580">
              <a:defRPr sz="2133">
                <a:solidFill>
                  <a:srgbClr val="000000"/>
                </a:solidFill>
              </a:defRPr>
            </a:lvl3pPr>
            <a:lvl4pPr marL="935927" indent="-326343">
              <a:defRPr sz="2133">
                <a:solidFill>
                  <a:srgbClr val="000000"/>
                </a:solidFill>
              </a:defRPr>
            </a:lvl4pPr>
            <a:lvl5pPr marL="1175875" indent="-335580">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251263441"/>
      </p:ext>
    </p:extLst>
  </p:cSld>
  <p:clrMapOvr>
    <a:masterClrMapping/>
  </p:clrMapOvr>
  <p:transition spd="med"/>
</p:sldLayout>
</file>

<file path=ppt/slideLayouts/slideLayout148.xml><?xml version="1.0" encoding="utf-8"?>
<p:sldLayout xmlns:a="http://schemas.openxmlformats.org/drawingml/2006/main" xmlns:r="http://schemas.openxmlformats.org/officeDocument/2006/relationships" xmlns:p="http://schemas.openxmlformats.org/presentationml/2006/main" type="tx">
  <p:cSld name="2_blank (with footer)">
    <p:bg>
      <p:bgPr>
        <a:solidFill>
          <a:srgbClr val="EAEAEA"/>
        </a:solidFill>
        <a:effectLst/>
      </p:bgPr>
    </p:bg>
    <p:spTree>
      <p:nvGrpSpPr>
        <p:cNvPr id="1" name=""/>
        <p:cNvGrpSpPr/>
        <p:nvPr/>
      </p:nvGrpSpPr>
      <p:grpSpPr>
        <a:xfrm>
          <a:off x="0" y="0"/>
          <a:ext cx="0" cy="0"/>
          <a:chOff x="0" y="0"/>
          <a:chExt cx="0" cy="0"/>
        </a:xfrm>
      </p:grpSpPr>
      <p:sp>
        <p:nvSpPr>
          <p:cNvPr id="95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315945975"/>
      </p:ext>
    </p:extLst>
  </p:cSld>
  <p:clrMapOvr>
    <a:masterClrMapping/>
  </p:clrMapOvr>
  <p:transition spd="med"/>
</p:sldLayout>
</file>

<file path=ppt/slideLayouts/slideLayout149.xml><?xml version="1.0" encoding="utf-8"?>
<p:sldLayout xmlns:a="http://schemas.openxmlformats.org/drawingml/2006/main" xmlns:r="http://schemas.openxmlformats.org/officeDocument/2006/relationships" xmlns:p="http://schemas.openxmlformats.org/presentationml/2006/main" type="tx">
  <p:cSld name="2_blank (no footer)">
    <p:bg>
      <p:bgPr>
        <a:solidFill>
          <a:srgbClr val="EAEAEA"/>
        </a:solidFill>
        <a:effectLst/>
      </p:bgPr>
    </p:bg>
    <p:spTree>
      <p:nvGrpSpPr>
        <p:cNvPr id="1" name=""/>
        <p:cNvGrpSpPr/>
        <p:nvPr/>
      </p:nvGrpSpPr>
      <p:grpSpPr>
        <a:xfrm>
          <a:off x="0" y="0"/>
          <a:ext cx="0" cy="0"/>
          <a:chOff x="0" y="0"/>
          <a:chExt cx="0" cy="0"/>
        </a:xfrm>
      </p:grpSpPr>
      <p:sp>
        <p:nvSpPr>
          <p:cNvPr id="963" name="Slide Number"/>
          <p:cNvSpPr txBox="1">
            <a:spLocks noGrp="1"/>
          </p:cNvSpPr>
          <p:nvPr>
            <p:ph type="sldNum" sz="quarter" idx="2"/>
          </p:nvPr>
        </p:nvSpPr>
        <p:spPr>
          <a:xfrm>
            <a:off x="8612566" y="6294795"/>
            <a:ext cx="125034" cy="12311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27870406"/>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11582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6400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273304"/>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1488"/>
            <a:ext cx="2438400" cy="475267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9448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7421523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x">
  <p:cSld name="2_Thank you">
    <p:bg>
      <p:bgPr>
        <a:solidFill>
          <a:srgbClr val="EAEAEA"/>
        </a:solidFill>
        <a:effectLst/>
      </p:bgPr>
    </p:bg>
    <p:spTree>
      <p:nvGrpSpPr>
        <p:cNvPr id="1" name=""/>
        <p:cNvGrpSpPr/>
        <p:nvPr/>
      </p:nvGrpSpPr>
      <p:grpSpPr>
        <a:xfrm>
          <a:off x="0" y="0"/>
          <a:ext cx="0" cy="0"/>
          <a:chOff x="0" y="0"/>
          <a:chExt cx="0" cy="0"/>
        </a:xfrm>
      </p:grpSpPr>
      <p:sp>
        <p:nvSpPr>
          <p:cNvPr id="970" name="Title Text"/>
          <p:cNvSpPr txBox="1">
            <a:spLocks noGrp="1"/>
          </p:cNvSpPr>
          <p:nvPr>
            <p:ph type="title"/>
          </p:nvPr>
        </p:nvSpPr>
        <p:spPr>
          <a:xfrm>
            <a:off x="304800" y="268224"/>
            <a:ext cx="5486400" cy="1140968"/>
          </a:xfrm>
          <a:prstGeom prst="rect">
            <a:avLst/>
          </a:prstGeom>
        </p:spPr>
        <p:txBody>
          <a:bodyPr>
            <a:normAutofit/>
          </a:bodyPr>
          <a:lstStyle>
            <a:lvl1pPr>
              <a:defRPr>
                <a:solidFill>
                  <a:srgbClr val="000000"/>
                </a:solidFill>
              </a:defRPr>
            </a:lvl1pPr>
          </a:lstStyle>
          <a:p>
            <a:r>
              <a:t>Title Text</a:t>
            </a:r>
          </a:p>
        </p:txBody>
      </p:sp>
      <p:sp>
        <p:nvSpPr>
          <p:cNvPr id="97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72" name="Body Level One…"/>
          <p:cNvSpPr txBox="1">
            <a:spLocks noGrp="1"/>
          </p:cNvSpPr>
          <p:nvPr>
            <p:ph type="body" sz="half" idx="1"/>
          </p:nvPr>
        </p:nvSpPr>
        <p:spPr>
          <a:xfrm>
            <a:off x="304800" y="1524000"/>
            <a:ext cx="5486400" cy="4779264"/>
          </a:xfrm>
          <a:prstGeom prst="rect">
            <a:avLst/>
          </a:prstGeom>
        </p:spPr>
        <p:txBody>
          <a:bodyPr>
            <a:normAutofit/>
          </a:bodyPr>
          <a:lstStyle>
            <a:lvl1pPr>
              <a:spcBef>
                <a:spcPts val="0"/>
              </a:spcBef>
              <a:tabLst>
                <a:tab pos="5350800" algn="r"/>
              </a:tabLst>
              <a:defRPr sz="1467">
                <a:solidFill>
                  <a:srgbClr val="000000"/>
                </a:solidFill>
              </a:defRPr>
            </a:lvl1pPr>
            <a:lvl2pPr marL="181273" indent="-181273">
              <a:spcBef>
                <a:spcPts val="0"/>
              </a:spcBef>
              <a:tabLst>
                <a:tab pos="5350800" algn="r"/>
              </a:tabLst>
              <a:defRPr sz="1467">
                <a:solidFill>
                  <a:srgbClr val="000000"/>
                </a:solidFill>
              </a:defRPr>
            </a:lvl2pPr>
            <a:lvl3pPr marL="479715" indent="-181273">
              <a:spcBef>
                <a:spcPts val="0"/>
              </a:spcBef>
              <a:tabLst>
                <a:tab pos="5350800" algn="r"/>
              </a:tabLst>
              <a:defRPr sz="1467">
                <a:solidFill>
                  <a:srgbClr val="000000"/>
                </a:solidFill>
              </a:defRPr>
            </a:lvl3pPr>
            <a:lvl4pPr marL="785868" indent="-176284">
              <a:spcBef>
                <a:spcPts val="0"/>
              </a:spcBef>
              <a:tabLst>
                <a:tab pos="5350800" algn="r"/>
              </a:tabLst>
              <a:defRPr sz="1467">
                <a:solidFill>
                  <a:srgbClr val="000000"/>
                </a:solidFill>
              </a:defRPr>
            </a:lvl4pPr>
            <a:lvl5pPr marL="1021568" indent="-181273">
              <a:spcBef>
                <a:spcPts val="0"/>
              </a:spcBef>
              <a:tabLst>
                <a:tab pos="5350800" algn="r"/>
              </a:tabLst>
              <a:defRPr sz="1467">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617924891"/>
      </p:ext>
    </p:extLst>
  </p:cSld>
  <p:clrMapOvr>
    <a:masterClrMapping/>
  </p:clrMapOvr>
  <p:transition spd="med"/>
</p:sldLayout>
</file>

<file path=ppt/slideLayouts/slideLayout151.xml><?xml version="1.0" encoding="utf-8"?>
<p:sldLayout xmlns:a="http://schemas.openxmlformats.org/drawingml/2006/main" xmlns:r="http://schemas.openxmlformats.org/officeDocument/2006/relationships" xmlns:p="http://schemas.openxmlformats.org/presentationml/2006/main" type="tx">
  <p:cSld name="2_ibm sign-off">
    <p:bg>
      <p:bgPr>
        <a:solidFill>
          <a:srgbClr val="EAEAEA"/>
        </a:solidFill>
        <a:effectLst/>
      </p:bgPr>
    </p:bg>
    <p:spTree>
      <p:nvGrpSpPr>
        <p:cNvPr id="1" name=""/>
        <p:cNvGrpSpPr/>
        <p:nvPr/>
      </p:nvGrpSpPr>
      <p:grpSpPr>
        <a:xfrm>
          <a:off x="0" y="0"/>
          <a:ext cx="0" cy="0"/>
          <a:chOff x="0" y="0"/>
          <a:chExt cx="0" cy="0"/>
        </a:xfrm>
      </p:grpSpPr>
      <p:sp>
        <p:nvSpPr>
          <p:cNvPr id="97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pic>
        <p:nvPicPr>
          <p:cNvPr id="980" name="Picture 4" descr="Picture 4"/>
          <p:cNvPicPr>
            <a:picLocks noChangeAspect="1"/>
          </p:cNvPicPr>
          <p:nvPr/>
        </p:nvPicPr>
        <p:blipFill>
          <a:blip r:embed="rId2"/>
          <a:stretch>
            <a:fillRect/>
          </a:stretch>
        </p:blipFill>
        <p:spPr>
          <a:xfrm>
            <a:off x="5234603" y="2914867"/>
            <a:ext cx="1730147" cy="701464"/>
          </a:xfrm>
          <a:prstGeom prst="rect">
            <a:avLst/>
          </a:prstGeom>
          <a:ln w="12700">
            <a:miter lim="400000"/>
          </a:ln>
        </p:spPr>
      </p:pic>
    </p:spTree>
    <p:extLst>
      <p:ext uri="{BB962C8B-B14F-4D97-AF65-F5344CB8AC3E}">
        <p14:creationId xmlns:p14="http://schemas.microsoft.com/office/powerpoint/2010/main" val="2018244769"/>
      </p:ext>
    </p:extLst>
  </p:cSld>
  <p:clrMapOvr>
    <a:masterClrMapping/>
  </p:clrMapOvr>
  <p:transition spd="med"/>
</p:sldLayout>
</file>

<file path=ppt/slideLayouts/slideLayout152.xml><?xml version="1.0" encoding="utf-8"?>
<p:sldLayout xmlns:a="http://schemas.openxmlformats.org/drawingml/2006/main" xmlns:r="http://schemas.openxmlformats.org/officeDocument/2006/relationships" xmlns:p="http://schemas.openxmlformats.org/presentationml/2006/main" type="tx">
  <p:cSld name="3_Cover Slide">
    <p:bg>
      <p:bgPr>
        <a:solidFill>
          <a:srgbClr val="FFFFFF"/>
        </a:solidFill>
        <a:effectLst/>
      </p:bgPr>
    </p:bg>
    <p:spTree>
      <p:nvGrpSpPr>
        <p:cNvPr id="1" name=""/>
        <p:cNvGrpSpPr/>
        <p:nvPr/>
      </p:nvGrpSpPr>
      <p:grpSpPr>
        <a:xfrm>
          <a:off x="0" y="0"/>
          <a:ext cx="0" cy="0"/>
          <a:chOff x="0" y="0"/>
          <a:chExt cx="0" cy="0"/>
        </a:xfrm>
      </p:grpSpPr>
      <p:sp>
        <p:nvSpPr>
          <p:cNvPr id="987" name="Title Text"/>
          <p:cNvSpPr txBox="1">
            <a:spLocks noGrp="1"/>
          </p:cNvSpPr>
          <p:nvPr>
            <p:ph type="title"/>
          </p:nvPr>
        </p:nvSpPr>
        <p:spPr>
          <a:xfrm>
            <a:off x="304799" y="271707"/>
            <a:ext cx="5486403" cy="5972461"/>
          </a:xfrm>
          <a:prstGeom prst="rect">
            <a:avLst/>
          </a:prstGeom>
        </p:spPr>
        <p:txBody>
          <a:bodyPr>
            <a:normAutofit/>
          </a:bodyPr>
          <a:lstStyle>
            <a:lvl1pPr>
              <a:defRPr>
                <a:solidFill>
                  <a:srgbClr val="000000"/>
                </a:solidFill>
              </a:defRPr>
            </a:lvl1pPr>
          </a:lstStyle>
          <a:p>
            <a:r>
              <a:t>Title Text</a:t>
            </a:r>
          </a:p>
        </p:txBody>
      </p:sp>
      <p:pic>
        <p:nvPicPr>
          <p:cNvPr id="988" name="Picture 4" descr="Picture 4"/>
          <p:cNvPicPr>
            <a:picLocks noChangeAspect="1"/>
          </p:cNvPicPr>
          <p:nvPr/>
        </p:nvPicPr>
        <p:blipFill>
          <a:blip r:embed="rId2"/>
          <a:stretch>
            <a:fillRect/>
          </a:stretch>
        </p:blipFill>
        <p:spPr>
          <a:xfrm>
            <a:off x="11191747" y="6273801"/>
            <a:ext cx="695453" cy="281940"/>
          </a:xfrm>
          <a:prstGeom prst="rect">
            <a:avLst/>
          </a:prstGeom>
          <a:ln w="12700">
            <a:miter lim="400000"/>
          </a:ln>
        </p:spPr>
      </p:pic>
      <p:pic>
        <p:nvPicPr>
          <p:cNvPr id="989" name="Picture 6" descr="Picture 6"/>
          <p:cNvPicPr>
            <a:picLocks noChangeAspect="1"/>
          </p:cNvPicPr>
          <p:nvPr/>
        </p:nvPicPr>
        <p:blipFill>
          <a:blip r:embed="rId3"/>
          <a:srcRect l="18001" t="20400" r="17675" b="20719"/>
          <a:stretch>
            <a:fillRect/>
          </a:stretch>
        </p:blipFill>
        <p:spPr>
          <a:xfrm>
            <a:off x="4402664" y="1957324"/>
            <a:ext cx="3407163" cy="2923713"/>
          </a:xfrm>
          <a:prstGeom prst="rect">
            <a:avLst/>
          </a:prstGeom>
          <a:ln w="12700">
            <a:miter lim="400000"/>
          </a:ln>
        </p:spPr>
      </p:pic>
      <p:pic>
        <p:nvPicPr>
          <p:cNvPr id="990" name="Picture 7" descr="Picture 7"/>
          <p:cNvPicPr>
            <a:picLocks noChangeAspect="1"/>
          </p:cNvPicPr>
          <p:nvPr/>
        </p:nvPicPr>
        <p:blipFill>
          <a:blip r:embed="rId4"/>
          <a:stretch>
            <a:fillRect/>
          </a:stretch>
        </p:blipFill>
        <p:spPr>
          <a:xfrm>
            <a:off x="11191747" y="320059"/>
            <a:ext cx="695453" cy="281963"/>
          </a:xfrm>
          <a:prstGeom prst="rect">
            <a:avLst/>
          </a:prstGeom>
          <a:ln w="12700">
            <a:miter lim="400000"/>
          </a:ln>
        </p:spPr>
      </p:pic>
      <p:pic>
        <p:nvPicPr>
          <p:cNvPr id="991" name="Picture 8" descr="Picture 8"/>
          <p:cNvPicPr>
            <a:picLocks noChangeAspect="1"/>
          </p:cNvPicPr>
          <p:nvPr/>
        </p:nvPicPr>
        <p:blipFill>
          <a:blip r:embed="rId5"/>
          <a:srcRect l="15172" t="28443" r="13568" b="27421"/>
          <a:stretch>
            <a:fillRect/>
          </a:stretch>
        </p:blipFill>
        <p:spPr>
          <a:xfrm>
            <a:off x="9880912" y="6112936"/>
            <a:ext cx="2160571" cy="627265"/>
          </a:xfrm>
          <a:prstGeom prst="rect">
            <a:avLst/>
          </a:prstGeom>
          <a:ln w="12700">
            <a:miter lim="400000"/>
          </a:ln>
        </p:spPr>
      </p:pic>
      <p:sp>
        <p:nvSpPr>
          <p:cNvPr id="992" name="Slide Number"/>
          <p:cNvSpPr txBox="1">
            <a:spLocks noGrp="1"/>
          </p:cNvSpPr>
          <p:nvPr>
            <p:ph type="sldNum" sz="quarter" idx="2"/>
          </p:nvPr>
        </p:nvSpPr>
        <p:spPr>
          <a:xfrm>
            <a:off x="8612566" y="6294795"/>
            <a:ext cx="125034" cy="12311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215520771"/>
      </p:ext>
    </p:extLst>
  </p:cSld>
  <p:clrMapOvr>
    <a:masterClrMapping/>
  </p:clrMapOvr>
  <p:transition spd="med"/>
</p:sldLayout>
</file>

<file path=ppt/slideLayouts/slideLayout153.xml><?xml version="1.0" encoding="utf-8"?>
<p:sldLayout xmlns:a="http://schemas.openxmlformats.org/drawingml/2006/main" xmlns:r="http://schemas.openxmlformats.org/officeDocument/2006/relationships" xmlns:p="http://schemas.openxmlformats.org/presentationml/2006/main" type="tx">
  <p:cSld name="3_Divider">
    <p:bg>
      <p:bgPr>
        <a:solidFill>
          <a:srgbClr val="FFFFFF"/>
        </a:solidFill>
        <a:effectLst/>
      </p:bgPr>
    </p:bg>
    <p:spTree>
      <p:nvGrpSpPr>
        <p:cNvPr id="1" name=""/>
        <p:cNvGrpSpPr/>
        <p:nvPr/>
      </p:nvGrpSpPr>
      <p:grpSpPr>
        <a:xfrm>
          <a:off x="0" y="0"/>
          <a:ext cx="0" cy="0"/>
          <a:chOff x="0" y="0"/>
          <a:chExt cx="0" cy="0"/>
        </a:xfrm>
      </p:grpSpPr>
      <p:sp>
        <p:nvSpPr>
          <p:cNvPr id="99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00" name="Title Text"/>
          <p:cNvSpPr txBox="1">
            <a:spLocks noGrp="1"/>
          </p:cNvSpPr>
          <p:nvPr>
            <p:ph type="title"/>
          </p:nvPr>
        </p:nvSpPr>
        <p:spPr>
          <a:xfrm>
            <a:off x="304800" y="268225"/>
            <a:ext cx="5486400" cy="5991671"/>
          </a:xfrm>
          <a:prstGeom prst="rect">
            <a:avLst/>
          </a:prstGeom>
        </p:spPr>
        <p:txBody>
          <a:bodyPr>
            <a:normAutofit/>
          </a:bodyPr>
          <a:lstStyle>
            <a:lvl1pPr>
              <a:defRPr>
                <a:solidFill>
                  <a:srgbClr val="000000"/>
                </a:solidFill>
              </a:defRPr>
            </a:lvl1pPr>
          </a:lstStyle>
          <a:p>
            <a:r>
              <a:t>Title Text</a:t>
            </a:r>
          </a:p>
        </p:txBody>
      </p:sp>
    </p:spTree>
    <p:extLst>
      <p:ext uri="{BB962C8B-B14F-4D97-AF65-F5344CB8AC3E}">
        <p14:creationId xmlns:p14="http://schemas.microsoft.com/office/powerpoint/2010/main" val="1104025298"/>
      </p:ext>
    </p:extLst>
  </p:cSld>
  <p:clrMapOvr>
    <a:masterClrMapping/>
  </p:clrMapOvr>
  <p:transition spd="med"/>
</p:sldLayout>
</file>

<file path=ppt/slideLayouts/slideLayout154.xml><?xml version="1.0" encoding="utf-8"?>
<p:sldLayout xmlns:a="http://schemas.openxmlformats.org/drawingml/2006/main" xmlns:r="http://schemas.openxmlformats.org/officeDocument/2006/relationships" xmlns:p="http://schemas.openxmlformats.org/presentationml/2006/main" type="tx">
  <p:cSld name="3_Divider (with page contents)">
    <p:bg>
      <p:bgPr>
        <a:solidFill>
          <a:srgbClr val="FFFFFF"/>
        </a:solidFill>
        <a:effectLst/>
      </p:bgPr>
    </p:bg>
    <p:spTree>
      <p:nvGrpSpPr>
        <p:cNvPr id="1" name=""/>
        <p:cNvGrpSpPr/>
        <p:nvPr/>
      </p:nvGrpSpPr>
      <p:grpSpPr>
        <a:xfrm>
          <a:off x="0" y="0"/>
          <a:ext cx="0" cy="0"/>
          <a:chOff x="0" y="0"/>
          <a:chExt cx="0" cy="0"/>
        </a:xfrm>
      </p:grpSpPr>
      <p:sp>
        <p:nvSpPr>
          <p:cNvPr id="1007" name="Title Text"/>
          <p:cNvSpPr txBox="1">
            <a:spLocks noGrp="1"/>
          </p:cNvSpPr>
          <p:nvPr>
            <p:ph type="title"/>
          </p:nvPr>
        </p:nvSpPr>
        <p:spPr>
          <a:xfrm>
            <a:off x="304800" y="268224"/>
            <a:ext cx="5486400" cy="1140968"/>
          </a:xfrm>
          <a:prstGeom prst="rect">
            <a:avLst/>
          </a:prstGeom>
        </p:spPr>
        <p:txBody>
          <a:bodyPr>
            <a:normAutofit/>
          </a:bodyPr>
          <a:lstStyle>
            <a:lvl1pPr>
              <a:defRPr>
                <a:solidFill>
                  <a:srgbClr val="000000"/>
                </a:solidFill>
              </a:defRPr>
            </a:lvl1pPr>
          </a:lstStyle>
          <a:p>
            <a:r>
              <a:t>Title Text</a:t>
            </a:r>
          </a:p>
        </p:txBody>
      </p:sp>
      <p:sp>
        <p:nvSpPr>
          <p:cNvPr id="100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09" name="Body Level One…"/>
          <p:cNvSpPr txBox="1">
            <a:spLocks noGrp="1"/>
          </p:cNvSpPr>
          <p:nvPr>
            <p:ph type="body" sz="half" idx="1"/>
          </p:nvPr>
        </p:nvSpPr>
        <p:spPr>
          <a:xfrm>
            <a:off x="304800" y="1498600"/>
            <a:ext cx="5486400" cy="4779264"/>
          </a:xfrm>
          <a:prstGeom prst="rect">
            <a:avLst/>
          </a:prstGeom>
        </p:spPr>
        <p:txBody>
          <a:bodyPr>
            <a:normAutofit/>
          </a:bodyPr>
          <a:lstStyle>
            <a:lvl1pPr>
              <a:spcBef>
                <a:spcPts val="0"/>
              </a:spcBef>
              <a:tabLst>
                <a:tab pos="5350800" algn="r"/>
              </a:tabLst>
              <a:defRPr>
                <a:solidFill>
                  <a:srgbClr val="000000"/>
                </a:solidFill>
              </a:defRPr>
            </a:lvl1pPr>
            <a:lvl2pPr>
              <a:spcBef>
                <a:spcPts val="0"/>
              </a:spcBef>
              <a:tabLst>
                <a:tab pos="5350800" algn="r"/>
              </a:tabLst>
              <a:defRPr>
                <a:solidFill>
                  <a:srgbClr val="000000"/>
                </a:solidFill>
              </a:defRPr>
            </a:lvl2pPr>
            <a:lvl3pPr>
              <a:spcBef>
                <a:spcPts val="0"/>
              </a:spcBef>
              <a:tabLst>
                <a:tab pos="5350800" algn="r"/>
              </a:tabLst>
              <a:defRPr>
                <a:solidFill>
                  <a:srgbClr val="000000"/>
                </a:solidFill>
              </a:defRPr>
            </a:lvl3pPr>
            <a:lvl4pPr>
              <a:spcBef>
                <a:spcPts val="0"/>
              </a:spcBef>
              <a:tabLst>
                <a:tab pos="5350800" algn="r"/>
              </a:tabLst>
              <a:defRPr>
                <a:solidFill>
                  <a:srgbClr val="000000"/>
                </a:solidFill>
              </a:defRPr>
            </a:lvl4pPr>
            <a:lvl5pPr>
              <a:spcBef>
                <a:spcPts val="0"/>
              </a:spcBef>
              <a:tabLst>
                <a:tab pos="5350800" algn="r"/>
              </a:tabLst>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10" name="Text Placeholder 6"/>
          <p:cNvSpPr>
            <a:spLocks noGrp="1"/>
          </p:cNvSpPr>
          <p:nvPr>
            <p:ph type="body" sz="half" idx="13"/>
          </p:nvPr>
        </p:nvSpPr>
        <p:spPr>
          <a:xfrm>
            <a:off x="6400800" y="1498600"/>
            <a:ext cx="5486400" cy="4779264"/>
          </a:xfrm>
          <a:prstGeom prst="rect">
            <a:avLst/>
          </a:prstGeom>
        </p:spPr>
        <p:txBody>
          <a:bodyPr>
            <a:normAutofit/>
          </a:bodyPr>
          <a:lstStyle>
            <a:lvl1pPr>
              <a:tabLst>
                <a:tab pos="5350800" algn="r"/>
              </a:tabLst>
              <a:defRPr>
                <a:solidFill>
                  <a:srgbClr val="000000"/>
                </a:solidFill>
              </a:defRPr>
            </a:lvl1pPr>
          </a:lstStyle>
          <a:p>
            <a:pPr>
              <a:tabLst>
                <a:tab pos="4013200" algn="r"/>
              </a:tabLst>
              <a:defRPr>
                <a:solidFill>
                  <a:srgbClr val="000000"/>
                </a:solidFill>
              </a:defRPr>
            </a:pPr>
            <a:endParaRPr/>
          </a:p>
        </p:txBody>
      </p:sp>
    </p:spTree>
    <p:extLst>
      <p:ext uri="{BB962C8B-B14F-4D97-AF65-F5344CB8AC3E}">
        <p14:creationId xmlns:p14="http://schemas.microsoft.com/office/powerpoint/2010/main" val="4284837228"/>
      </p:ext>
    </p:extLst>
  </p:cSld>
  <p:clrMapOvr>
    <a:masterClrMapping/>
  </p:clrMapOvr>
  <p:transition spd="med"/>
</p:sldLayout>
</file>

<file path=ppt/slideLayouts/slideLayout155.xml><?xml version="1.0" encoding="utf-8"?>
<p:sldLayout xmlns:a="http://schemas.openxmlformats.org/drawingml/2006/main" xmlns:r="http://schemas.openxmlformats.org/officeDocument/2006/relationships" xmlns:p="http://schemas.openxmlformats.org/presentationml/2006/main" type="tx">
  <p:cSld name="3_fact, number">
    <p:bg>
      <p:bgPr>
        <a:solidFill>
          <a:srgbClr val="FFFFFF"/>
        </a:solidFill>
        <a:effectLst/>
      </p:bgPr>
    </p:bg>
    <p:spTree>
      <p:nvGrpSpPr>
        <p:cNvPr id="1" name=""/>
        <p:cNvGrpSpPr/>
        <p:nvPr/>
      </p:nvGrpSpPr>
      <p:grpSpPr>
        <a:xfrm>
          <a:off x="0" y="0"/>
          <a:ext cx="0" cy="0"/>
          <a:chOff x="0" y="0"/>
          <a:chExt cx="0" cy="0"/>
        </a:xfrm>
      </p:grpSpPr>
      <p:sp>
        <p:nvSpPr>
          <p:cNvPr id="1017" name="Title Text"/>
          <p:cNvSpPr txBox="1">
            <a:spLocks noGrp="1"/>
          </p:cNvSpPr>
          <p:nvPr>
            <p:ph type="title"/>
          </p:nvPr>
        </p:nvSpPr>
        <p:spPr>
          <a:xfrm>
            <a:off x="304800" y="280415"/>
            <a:ext cx="5486400" cy="1338412"/>
          </a:xfrm>
          <a:prstGeom prst="rect">
            <a:avLst/>
          </a:prstGeom>
        </p:spPr>
        <p:txBody>
          <a:bodyPr>
            <a:normAutofit/>
          </a:bodyPr>
          <a:lstStyle>
            <a:lvl1pPr>
              <a:defRPr sz="2133">
                <a:solidFill>
                  <a:srgbClr val="000000"/>
                </a:solidFill>
              </a:defRPr>
            </a:lvl1pPr>
          </a:lstStyle>
          <a:p>
            <a:r>
              <a:t>Title Text</a:t>
            </a:r>
          </a:p>
        </p:txBody>
      </p:sp>
      <p:sp>
        <p:nvSpPr>
          <p:cNvPr id="101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19" name="Body Level One…"/>
          <p:cNvSpPr txBox="1">
            <a:spLocks noGrp="1"/>
          </p:cNvSpPr>
          <p:nvPr>
            <p:ph type="body" sz="half" idx="1"/>
          </p:nvPr>
        </p:nvSpPr>
        <p:spPr>
          <a:xfrm>
            <a:off x="304800" y="2015407"/>
            <a:ext cx="5486400" cy="4145281"/>
          </a:xfrm>
          <a:prstGeom prst="rect">
            <a:avLst/>
          </a:prstGeom>
        </p:spPr>
        <p:txBody>
          <a:bodyPr>
            <a:normAutofit/>
          </a:bodyPr>
          <a:lstStyle>
            <a:lvl1pPr>
              <a:lnSpc>
                <a:spcPct val="90000"/>
              </a:lnSpc>
              <a:spcBef>
                <a:spcPts val="0"/>
              </a:spcBef>
              <a:defRPr sz="12800" b="1">
                <a:solidFill>
                  <a:srgbClr val="000000"/>
                </a:solidFill>
              </a:defRPr>
            </a:lvl1pPr>
            <a:lvl2pPr marL="1582022" indent="-1582022">
              <a:lnSpc>
                <a:spcPct val="90000"/>
              </a:lnSpc>
              <a:spcBef>
                <a:spcPts val="0"/>
              </a:spcBef>
              <a:defRPr sz="12800" b="1">
                <a:solidFill>
                  <a:srgbClr val="000000"/>
                </a:solidFill>
              </a:defRPr>
            </a:lvl2pPr>
            <a:lvl3pPr marL="1880464" indent="-1582022">
              <a:lnSpc>
                <a:spcPct val="90000"/>
              </a:lnSpc>
              <a:spcBef>
                <a:spcPts val="0"/>
              </a:spcBef>
              <a:defRPr sz="12800" b="1">
                <a:solidFill>
                  <a:srgbClr val="000000"/>
                </a:solidFill>
              </a:defRPr>
            </a:lvl3pPr>
            <a:lvl4pPr marL="2148060" indent="-1538475">
              <a:lnSpc>
                <a:spcPct val="90000"/>
              </a:lnSpc>
              <a:spcBef>
                <a:spcPts val="0"/>
              </a:spcBef>
              <a:defRPr sz="12800" b="1">
                <a:solidFill>
                  <a:srgbClr val="000000"/>
                </a:solidFill>
              </a:defRPr>
            </a:lvl4pPr>
            <a:lvl5pPr marL="2422317" indent="-1582022">
              <a:lnSpc>
                <a:spcPct val="90000"/>
              </a:lnSpc>
              <a:spcBef>
                <a:spcPts val="0"/>
              </a:spcBef>
              <a:defRPr sz="128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278781700"/>
      </p:ext>
    </p:extLst>
  </p:cSld>
  <p:clrMapOvr>
    <a:masterClrMapping/>
  </p:clrMapOvr>
  <p:transition spd="med"/>
</p:sldLayout>
</file>

<file path=ppt/slideLayouts/slideLayout156.xml><?xml version="1.0" encoding="utf-8"?>
<p:sldLayout xmlns:a="http://schemas.openxmlformats.org/drawingml/2006/main" xmlns:r="http://schemas.openxmlformats.org/officeDocument/2006/relationships" xmlns:p="http://schemas.openxmlformats.org/presentationml/2006/main" type="tx">
  <p:cSld name="3_fact, number, half-image (bleeds)">
    <p:bg>
      <p:bgPr>
        <a:solidFill>
          <a:srgbClr val="FFFFFF"/>
        </a:solidFill>
        <a:effectLst/>
      </p:bgPr>
    </p:bg>
    <p:spTree>
      <p:nvGrpSpPr>
        <p:cNvPr id="1" name=""/>
        <p:cNvGrpSpPr/>
        <p:nvPr/>
      </p:nvGrpSpPr>
      <p:grpSpPr>
        <a:xfrm>
          <a:off x="0" y="0"/>
          <a:ext cx="0" cy="0"/>
          <a:chOff x="0" y="0"/>
          <a:chExt cx="0" cy="0"/>
        </a:xfrm>
      </p:grpSpPr>
      <p:sp>
        <p:nvSpPr>
          <p:cNvPr id="1026" name="Title Text"/>
          <p:cNvSpPr txBox="1">
            <a:spLocks noGrp="1"/>
          </p:cNvSpPr>
          <p:nvPr>
            <p:ph type="title"/>
          </p:nvPr>
        </p:nvSpPr>
        <p:spPr>
          <a:xfrm>
            <a:off x="304800" y="280415"/>
            <a:ext cx="5486400" cy="1338412"/>
          </a:xfrm>
          <a:prstGeom prst="rect">
            <a:avLst/>
          </a:prstGeom>
        </p:spPr>
        <p:txBody>
          <a:bodyPr>
            <a:normAutofit/>
          </a:bodyPr>
          <a:lstStyle>
            <a:lvl1pPr>
              <a:defRPr sz="2133">
                <a:solidFill>
                  <a:srgbClr val="000000"/>
                </a:solidFill>
              </a:defRPr>
            </a:lvl1pPr>
          </a:lstStyle>
          <a:p>
            <a:r>
              <a:t>Title Text</a:t>
            </a:r>
          </a:p>
        </p:txBody>
      </p:sp>
      <p:sp>
        <p:nvSpPr>
          <p:cNvPr id="102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28" name="Body Level One…"/>
          <p:cNvSpPr txBox="1">
            <a:spLocks noGrp="1"/>
          </p:cNvSpPr>
          <p:nvPr>
            <p:ph type="body" sz="half" idx="1"/>
          </p:nvPr>
        </p:nvSpPr>
        <p:spPr>
          <a:xfrm>
            <a:off x="304800" y="2015407"/>
            <a:ext cx="5486400" cy="4145281"/>
          </a:xfrm>
          <a:prstGeom prst="rect">
            <a:avLst/>
          </a:prstGeom>
        </p:spPr>
        <p:txBody>
          <a:bodyPr>
            <a:normAutofit/>
          </a:bodyPr>
          <a:lstStyle>
            <a:lvl1pPr>
              <a:lnSpc>
                <a:spcPct val="90000"/>
              </a:lnSpc>
              <a:spcBef>
                <a:spcPts val="0"/>
              </a:spcBef>
              <a:defRPr sz="12800" b="1">
                <a:solidFill>
                  <a:srgbClr val="000000"/>
                </a:solidFill>
              </a:defRPr>
            </a:lvl1pPr>
            <a:lvl2pPr marL="1582022" indent="-1582022">
              <a:lnSpc>
                <a:spcPct val="90000"/>
              </a:lnSpc>
              <a:spcBef>
                <a:spcPts val="0"/>
              </a:spcBef>
              <a:defRPr sz="12800" b="1">
                <a:solidFill>
                  <a:srgbClr val="000000"/>
                </a:solidFill>
              </a:defRPr>
            </a:lvl2pPr>
            <a:lvl3pPr marL="1880464" indent="-1582022">
              <a:lnSpc>
                <a:spcPct val="90000"/>
              </a:lnSpc>
              <a:spcBef>
                <a:spcPts val="0"/>
              </a:spcBef>
              <a:defRPr sz="12800" b="1">
                <a:solidFill>
                  <a:srgbClr val="000000"/>
                </a:solidFill>
              </a:defRPr>
            </a:lvl3pPr>
            <a:lvl4pPr marL="2148060" indent="-1538475">
              <a:lnSpc>
                <a:spcPct val="90000"/>
              </a:lnSpc>
              <a:spcBef>
                <a:spcPts val="0"/>
              </a:spcBef>
              <a:defRPr sz="12800" b="1">
                <a:solidFill>
                  <a:srgbClr val="000000"/>
                </a:solidFill>
              </a:defRPr>
            </a:lvl4pPr>
            <a:lvl5pPr marL="2422317" indent="-1582022">
              <a:lnSpc>
                <a:spcPct val="90000"/>
              </a:lnSpc>
              <a:spcBef>
                <a:spcPts val="0"/>
              </a:spcBef>
              <a:defRPr sz="128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29" name="Picture Placeholder 5"/>
          <p:cNvSpPr>
            <a:spLocks noGrp="1"/>
          </p:cNvSpPr>
          <p:nvPr>
            <p:ph type="pic" idx="13"/>
          </p:nvPr>
        </p:nvSpPr>
        <p:spPr>
          <a:xfrm>
            <a:off x="6096000" y="0"/>
            <a:ext cx="6096000" cy="6858000"/>
          </a:xfrm>
          <a:prstGeom prst="rect">
            <a:avLst/>
          </a:prstGeom>
        </p:spPr>
        <p:txBody>
          <a:bodyPr lIns="91439" tIns="45719" rIns="91439" bIns="45719"/>
          <a:lstStyle/>
          <a:p>
            <a:endParaRPr/>
          </a:p>
        </p:txBody>
      </p:sp>
    </p:spTree>
    <p:extLst>
      <p:ext uri="{BB962C8B-B14F-4D97-AF65-F5344CB8AC3E}">
        <p14:creationId xmlns:p14="http://schemas.microsoft.com/office/powerpoint/2010/main" val="1088572839"/>
      </p:ext>
    </p:extLst>
  </p:cSld>
  <p:clrMapOvr>
    <a:masterClrMapping/>
  </p:clrMapOvr>
  <p:transition spd="med"/>
</p:sldLayout>
</file>

<file path=ppt/slideLayouts/slideLayout157.xml><?xml version="1.0" encoding="utf-8"?>
<p:sldLayout xmlns:a="http://schemas.openxmlformats.org/drawingml/2006/main" xmlns:r="http://schemas.openxmlformats.org/officeDocument/2006/relationships" xmlns:p="http://schemas.openxmlformats.org/presentationml/2006/main" type="tx">
  <p:cSld name="3_big text">
    <p:bg>
      <p:bgPr>
        <a:solidFill>
          <a:srgbClr val="FFFFFF"/>
        </a:solidFill>
        <a:effectLst/>
      </p:bgPr>
    </p:bg>
    <p:spTree>
      <p:nvGrpSpPr>
        <p:cNvPr id="1" name=""/>
        <p:cNvGrpSpPr/>
        <p:nvPr/>
      </p:nvGrpSpPr>
      <p:grpSpPr>
        <a:xfrm>
          <a:off x="0" y="0"/>
          <a:ext cx="0" cy="0"/>
          <a:chOff x="0" y="0"/>
          <a:chExt cx="0" cy="0"/>
        </a:xfrm>
      </p:grpSpPr>
      <p:sp>
        <p:nvSpPr>
          <p:cNvPr id="1036" name="Title Text"/>
          <p:cNvSpPr txBox="1">
            <a:spLocks noGrp="1"/>
          </p:cNvSpPr>
          <p:nvPr>
            <p:ph type="title"/>
          </p:nvPr>
        </p:nvSpPr>
        <p:spPr>
          <a:xfrm>
            <a:off x="304800" y="353567"/>
            <a:ext cx="11582400" cy="5964768"/>
          </a:xfrm>
          <a:prstGeom prst="rect">
            <a:avLst/>
          </a:prstGeom>
        </p:spPr>
        <p:txBody>
          <a:bodyPr>
            <a:normAutofit/>
          </a:bodyPr>
          <a:lstStyle>
            <a:lvl1pPr>
              <a:defRPr sz="12800" b="1">
                <a:solidFill>
                  <a:srgbClr val="000000"/>
                </a:solidFill>
              </a:defRPr>
            </a:lvl1pPr>
          </a:lstStyle>
          <a:p>
            <a:r>
              <a:t>Title Text</a:t>
            </a:r>
          </a:p>
        </p:txBody>
      </p:sp>
      <p:sp>
        <p:nvSpPr>
          <p:cNvPr id="103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4772233"/>
      </p:ext>
    </p:extLst>
  </p:cSld>
  <p:clrMapOvr>
    <a:masterClrMapping/>
  </p:clrMapOvr>
  <p:transition spd="med"/>
</p:sldLayout>
</file>

<file path=ppt/slideLayouts/slideLayout158.xml><?xml version="1.0" encoding="utf-8"?>
<p:sldLayout xmlns:a="http://schemas.openxmlformats.org/drawingml/2006/main" xmlns:r="http://schemas.openxmlformats.org/officeDocument/2006/relationships" xmlns:p="http://schemas.openxmlformats.org/presentationml/2006/main" type="tx">
  <p:cSld name="3_quote">
    <p:bg>
      <p:bgPr>
        <a:solidFill>
          <a:srgbClr val="FFFFFF"/>
        </a:solidFill>
        <a:effectLst/>
      </p:bgPr>
    </p:bg>
    <p:spTree>
      <p:nvGrpSpPr>
        <p:cNvPr id="1" name=""/>
        <p:cNvGrpSpPr/>
        <p:nvPr/>
      </p:nvGrpSpPr>
      <p:grpSpPr>
        <a:xfrm>
          <a:off x="0" y="0"/>
          <a:ext cx="0" cy="0"/>
          <a:chOff x="0" y="0"/>
          <a:chExt cx="0" cy="0"/>
        </a:xfrm>
      </p:grpSpPr>
      <p:sp>
        <p:nvSpPr>
          <p:cNvPr id="1044" name="Title Text"/>
          <p:cNvSpPr txBox="1">
            <a:spLocks noGrp="1"/>
          </p:cNvSpPr>
          <p:nvPr>
            <p:ph type="title"/>
          </p:nvPr>
        </p:nvSpPr>
        <p:spPr>
          <a:xfrm>
            <a:off x="304801" y="268224"/>
            <a:ext cx="6916617" cy="6027741"/>
          </a:xfrm>
          <a:prstGeom prst="rect">
            <a:avLst/>
          </a:prstGeom>
        </p:spPr>
        <p:txBody>
          <a:bodyPr>
            <a:normAutofit/>
          </a:bodyPr>
          <a:lstStyle>
            <a:lvl1pPr marL="156629" indent="-156629">
              <a:defRPr>
                <a:solidFill>
                  <a:srgbClr val="000000"/>
                </a:solidFill>
              </a:defRPr>
            </a:lvl1pPr>
          </a:lstStyle>
          <a:p>
            <a:r>
              <a:t>Title Text</a:t>
            </a:r>
          </a:p>
        </p:txBody>
      </p:sp>
      <p:sp>
        <p:nvSpPr>
          <p:cNvPr id="104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070233435"/>
      </p:ext>
    </p:extLst>
  </p:cSld>
  <p:clrMapOvr>
    <a:masterClrMapping/>
  </p:clrMapOvr>
  <p:transition spd="med"/>
</p:sldLayout>
</file>

<file path=ppt/slideLayouts/slideLayout159.xml><?xml version="1.0" encoding="utf-8"?>
<p:sldLayout xmlns:a="http://schemas.openxmlformats.org/drawingml/2006/main" xmlns:r="http://schemas.openxmlformats.org/officeDocument/2006/relationships" xmlns:p="http://schemas.openxmlformats.org/presentationml/2006/main" type="tx">
  <p:cSld name="2_section, title, text">
    <p:bg>
      <p:bgPr>
        <a:solidFill>
          <a:srgbClr val="FFFFFF"/>
        </a:solidFill>
        <a:effectLst/>
      </p:bgPr>
    </p:bg>
    <p:spTree>
      <p:nvGrpSpPr>
        <p:cNvPr id="1" name=""/>
        <p:cNvGrpSpPr/>
        <p:nvPr/>
      </p:nvGrpSpPr>
      <p:grpSpPr>
        <a:xfrm>
          <a:off x="0" y="0"/>
          <a:ext cx="0" cy="0"/>
          <a:chOff x="0" y="0"/>
          <a:chExt cx="0" cy="0"/>
        </a:xfrm>
      </p:grpSpPr>
      <p:sp>
        <p:nvSpPr>
          <p:cNvPr id="1052" name="Title Text"/>
          <p:cNvSpPr txBox="1">
            <a:spLocks noGrp="1"/>
          </p:cNvSpPr>
          <p:nvPr>
            <p:ph type="title"/>
          </p:nvPr>
        </p:nvSpPr>
        <p:spPr>
          <a:xfrm>
            <a:off x="304800" y="548641"/>
            <a:ext cx="5486400" cy="5770735"/>
          </a:xfrm>
          <a:prstGeom prst="rect">
            <a:avLst/>
          </a:prstGeom>
        </p:spPr>
        <p:txBody>
          <a:bodyPr>
            <a:normAutofit/>
          </a:bodyPr>
          <a:lstStyle>
            <a:lvl1pPr>
              <a:defRPr>
                <a:solidFill>
                  <a:srgbClr val="000000"/>
                </a:solidFill>
              </a:defRPr>
            </a:lvl1pPr>
          </a:lstStyle>
          <a:p>
            <a:r>
              <a:t>Title Text</a:t>
            </a:r>
          </a:p>
        </p:txBody>
      </p:sp>
      <p:sp>
        <p:nvSpPr>
          <p:cNvPr id="105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54" name="Body Level One…"/>
          <p:cNvSpPr txBox="1">
            <a:spLocks noGrp="1"/>
          </p:cNvSpPr>
          <p:nvPr>
            <p:ph type="body" sz="half" idx="1"/>
          </p:nvPr>
        </p:nvSpPr>
        <p:spPr>
          <a:xfrm>
            <a:off x="6400800" y="658369"/>
            <a:ext cx="5486400" cy="5599641"/>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55" name="Text Placeholder 11"/>
          <p:cNvSpPr>
            <a:spLocks noGrp="1"/>
          </p:cNvSpPr>
          <p:nvPr>
            <p:ph type="body" sz="quarter" idx="13"/>
          </p:nvPr>
        </p:nvSpPr>
        <p:spPr>
          <a:xfrm>
            <a:off x="304800" y="267417"/>
            <a:ext cx="5486400" cy="400052"/>
          </a:xfrm>
          <a:prstGeom prst="rect">
            <a:avLst/>
          </a:prstGeom>
        </p:spPr>
        <p:txBody>
          <a:bodyPr>
            <a:normAutofit/>
          </a:bodyPr>
          <a:lstStyle/>
          <a:p>
            <a:pPr>
              <a:defRPr sz="1100">
                <a:solidFill>
                  <a:srgbClr val="000000"/>
                </a:solidFill>
              </a:defRPr>
            </a:pPr>
            <a:endParaRPr/>
          </a:p>
        </p:txBody>
      </p:sp>
    </p:spTree>
    <p:extLst>
      <p:ext uri="{BB962C8B-B14F-4D97-AF65-F5344CB8AC3E}">
        <p14:creationId xmlns:p14="http://schemas.microsoft.com/office/powerpoint/2010/main" val="1709949801"/>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8600"/>
            <a:ext cx="5486400" cy="4745567"/>
          </a:xfrm>
        </p:spPr>
        <p:txBody>
          <a:bodyPr/>
          <a:lstStyle>
            <a:lvl1pPr>
              <a:defRPr sz="2133"/>
            </a:lvl1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364636918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x">
  <p:cSld name="3_title, text (two columns)">
    <p:bg>
      <p:bgPr>
        <a:solidFill>
          <a:srgbClr val="FFFFFF"/>
        </a:solidFill>
        <a:effectLst/>
      </p:bgPr>
    </p:bg>
    <p:spTree>
      <p:nvGrpSpPr>
        <p:cNvPr id="1" name=""/>
        <p:cNvGrpSpPr/>
        <p:nvPr/>
      </p:nvGrpSpPr>
      <p:grpSpPr>
        <a:xfrm>
          <a:off x="0" y="0"/>
          <a:ext cx="0" cy="0"/>
          <a:chOff x="0" y="0"/>
          <a:chExt cx="0" cy="0"/>
        </a:xfrm>
      </p:grpSpPr>
      <p:sp>
        <p:nvSpPr>
          <p:cNvPr id="1062" name="Title Text"/>
          <p:cNvSpPr txBox="1">
            <a:spLocks noGrp="1"/>
          </p:cNvSpPr>
          <p:nvPr>
            <p:ph type="title"/>
          </p:nvPr>
        </p:nvSpPr>
        <p:spPr>
          <a:xfrm>
            <a:off x="304800" y="268225"/>
            <a:ext cx="5486400" cy="1279145"/>
          </a:xfrm>
          <a:prstGeom prst="rect">
            <a:avLst/>
          </a:prstGeom>
        </p:spPr>
        <p:txBody>
          <a:bodyPr>
            <a:normAutofit/>
          </a:bodyPr>
          <a:lstStyle>
            <a:lvl1pPr>
              <a:defRPr>
                <a:solidFill>
                  <a:srgbClr val="000000"/>
                </a:solidFill>
              </a:defRPr>
            </a:lvl1pPr>
          </a:lstStyle>
          <a:p>
            <a:r>
              <a:t>Title Text</a:t>
            </a:r>
          </a:p>
        </p:txBody>
      </p:sp>
      <p:sp>
        <p:nvSpPr>
          <p:cNvPr id="106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64" name="Body Level One…"/>
          <p:cNvSpPr txBox="1">
            <a:spLocks noGrp="1"/>
          </p:cNvSpPr>
          <p:nvPr>
            <p:ph type="body" sz="half" idx="1"/>
          </p:nvPr>
        </p:nvSpPr>
        <p:spPr>
          <a:xfrm>
            <a:off x="304800" y="1499616"/>
            <a:ext cx="5486400" cy="4781129"/>
          </a:xfrm>
          <a:prstGeom prst="rect">
            <a:avLst/>
          </a:prstGeom>
        </p:spPr>
        <p:txBody>
          <a:bodyPr>
            <a:normAutofit/>
          </a:bodyPr>
          <a:lstStyle>
            <a:lvl1pPr>
              <a:spcBef>
                <a:spcPts val="0"/>
              </a:spcBef>
              <a:defRPr>
                <a:solidFill>
                  <a:srgbClr val="000000"/>
                </a:solidFill>
              </a:defRPr>
            </a:lvl1pPr>
            <a:lvl2pPr>
              <a:spcBef>
                <a:spcPts val="0"/>
              </a:spcBef>
              <a:defRPr>
                <a:solidFill>
                  <a:srgbClr val="000000"/>
                </a:solidFill>
              </a:defRPr>
            </a:lvl2pPr>
            <a:lvl3pPr>
              <a:spcBef>
                <a:spcPts val="0"/>
              </a:spcBef>
              <a:defRPr>
                <a:solidFill>
                  <a:srgbClr val="000000"/>
                </a:solidFill>
              </a:defRPr>
            </a:lvl3pPr>
            <a:lvl4pPr>
              <a:spcBef>
                <a:spcPts val="0"/>
              </a:spcBef>
              <a:defRPr>
                <a:solidFill>
                  <a:srgbClr val="000000"/>
                </a:solidFill>
              </a:defRPr>
            </a:lvl4pPr>
            <a:lvl5pPr>
              <a:spcBef>
                <a:spcPts val="0"/>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65" name="Text Placeholder 9"/>
          <p:cNvSpPr>
            <a:spLocks noGrp="1"/>
          </p:cNvSpPr>
          <p:nvPr>
            <p:ph type="body" sz="half" idx="13"/>
          </p:nvPr>
        </p:nvSpPr>
        <p:spPr>
          <a:xfrm>
            <a:off x="6400800" y="1499616"/>
            <a:ext cx="5486400" cy="4781129"/>
          </a:xfrm>
          <a:prstGeom prst="rect">
            <a:avLst/>
          </a:prstGeom>
        </p:spPr>
        <p:txBody>
          <a:bodyPr>
            <a:normAutofit/>
          </a:bodyPr>
          <a:lstStyle>
            <a:lvl1pPr>
              <a:spcBef>
                <a:spcPts val="0"/>
              </a:spcBef>
              <a:defRPr>
                <a:solidFill>
                  <a:srgbClr val="000000"/>
                </a:solidFill>
              </a:defRPr>
            </a:lvl1pPr>
          </a:lstStyle>
          <a:p>
            <a:pPr>
              <a:spcBef>
                <a:spcPts val="0"/>
              </a:spcBef>
              <a:defRPr>
                <a:solidFill>
                  <a:srgbClr val="000000"/>
                </a:solidFill>
              </a:defRPr>
            </a:pPr>
            <a:endParaRPr/>
          </a:p>
        </p:txBody>
      </p:sp>
    </p:spTree>
    <p:extLst>
      <p:ext uri="{BB962C8B-B14F-4D97-AF65-F5344CB8AC3E}">
        <p14:creationId xmlns:p14="http://schemas.microsoft.com/office/powerpoint/2010/main" val="3820174885"/>
      </p:ext>
    </p:extLst>
  </p:cSld>
  <p:clrMapOvr>
    <a:masterClrMapping/>
  </p:clrMapOvr>
  <p:transition spd="med"/>
</p:sldLayout>
</file>

<file path=ppt/slideLayouts/slideLayout161.xml><?xml version="1.0" encoding="utf-8"?>
<p:sldLayout xmlns:a="http://schemas.openxmlformats.org/drawingml/2006/main" xmlns:r="http://schemas.openxmlformats.org/officeDocument/2006/relationships" xmlns:p="http://schemas.openxmlformats.org/presentationml/2006/main" type="tx">
  <p:cSld name="3_section, title, text (two columns)">
    <p:bg>
      <p:bgPr>
        <a:solidFill>
          <a:srgbClr val="FFFFFF"/>
        </a:solidFill>
        <a:effectLst/>
      </p:bgPr>
    </p:bg>
    <p:spTree>
      <p:nvGrpSpPr>
        <p:cNvPr id="1" name=""/>
        <p:cNvGrpSpPr/>
        <p:nvPr/>
      </p:nvGrpSpPr>
      <p:grpSpPr>
        <a:xfrm>
          <a:off x="0" y="0"/>
          <a:ext cx="0" cy="0"/>
          <a:chOff x="0" y="0"/>
          <a:chExt cx="0" cy="0"/>
        </a:xfrm>
      </p:grpSpPr>
      <p:sp>
        <p:nvSpPr>
          <p:cNvPr id="1072" name="Title Text"/>
          <p:cNvSpPr txBox="1">
            <a:spLocks noGrp="1"/>
          </p:cNvSpPr>
          <p:nvPr>
            <p:ph type="title"/>
          </p:nvPr>
        </p:nvSpPr>
        <p:spPr>
          <a:xfrm>
            <a:off x="304800" y="548641"/>
            <a:ext cx="8534400" cy="853441"/>
          </a:xfrm>
          <a:prstGeom prst="rect">
            <a:avLst/>
          </a:prstGeom>
        </p:spPr>
        <p:txBody>
          <a:bodyPr>
            <a:normAutofit/>
          </a:bodyPr>
          <a:lstStyle>
            <a:lvl1pPr>
              <a:defRPr>
                <a:solidFill>
                  <a:srgbClr val="000000"/>
                </a:solidFill>
              </a:defRPr>
            </a:lvl1pPr>
          </a:lstStyle>
          <a:p>
            <a:r>
              <a:t>Title Text</a:t>
            </a:r>
          </a:p>
        </p:txBody>
      </p:sp>
      <p:sp>
        <p:nvSpPr>
          <p:cNvPr id="107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74" name="Body Level One…"/>
          <p:cNvSpPr txBox="1">
            <a:spLocks noGrp="1"/>
          </p:cNvSpPr>
          <p:nvPr>
            <p:ph type="body" sz="half" idx="1"/>
          </p:nvPr>
        </p:nvSpPr>
        <p:spPr>
          <a:xfrm>
            <a:off x="6400800" y="1457959"/>
            <a:ext cx="5486400" cy="4786211"/>
          </a:xfrm>
          <a:prstGeom prst="rect">
            <a:avLst/>
          </a:prstGeom>
        </p:spPr>
        <p:txBody>
          <a:bodyPr>
            <a:normAutofit/>
          </a:bodyPr>
          <a:lstStyle>
            <a:lvl1pPr>
              <a:defRPr sz="2133">
                <a:solidFill>
                  <a:srgbClr val="000000"/>
                </a:solidFill>
              </a:defRPr>
            </a:lvl1pPr>
            <a:lvl2pPr marL="263669" indent="-263669">
              <a:defRPr sz="2133">
                <a:solidFill>
                  <a:srgbClr val="000000"/>
                </a:solidFill>
              </a:defRPr>
            </a:lvl2pPr>
            <a:lvl3pPr marL="562111" indent="-263669">
              <a:defRPr sz="2133">
                <a:solidFill>
                  <a:srgbClr val="000000"/>
                </a:solidFill>
              </a:defRPr>
            </a:lvl3pPr>
            <a:lvl4pPr marL="865997" indent="-256412">
              <a:defRPr sz="2133">
                <a:solidFill>
                  <a:srgbClr val="000000"/>
                </a:solidFill>
              </a:defRPr>
            </a:lvl4pPr>
            <a:lvl5pPr marL="1103964" indent="-263669">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75" name="Text Placeholder 11"/>
          <p:cNvSpPr>
            <a:spLocks noGrp="1"/>
          </p:cNvSpPr>
          <p:nvPr>
            <p:ph type="body" sz="quarter" idx="13"/>
          </p:nvPr>
        </p:nvSpPr>
        <p:spPr>
          <a:xfrm>
            <a:off x="304800" y="268223"/>
            <a:ext cx="5486400" cy="400052"/>
          </a:xfrm>
          <a:prstGeom prst="rect">
            <a:avLst/>
          </a:prstGeom>
        </p:spPr>
        <p:txBody>
          <a:bodyPr>
            <a:normAutofit/>
          </a:bodyPr>
          <a:lstStyle/>
          <a:p>
            <a:pPr>
              <a:defRPr sz="1100">
                <a:solidFill>
                  <a:srgbClr val="000000"/>
                </a:solidFill>
              </a:defRPr>
            </a:pPr>
            <a:endParaRPr/>
          </a:p>
        </p:txBody>
      </p:sp>
      <p:sp>
        <p:nvSpPr>
          <p:cNvPr id="1076" name="Text Placeholder 6"/>
          <p:cNvSpPr>
            <a:spLocks noGrp="1"/>
          </p:cNvSpPr>
          <p:nvPr>
            <p:ph type="body" sz="half" idx="14"/>
          </p:nvPr>
        </p:nvSpPr>
        <p:spPr>
          <a:xfrm>
            <a:off x="304800" y="1457961"/>
            <a:ext cx="5486400" cy="4786207"/>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181628421"/>
      </p:ext>
    </p:extLst>
  </p:cSld>
  <p:clrMapOvr>
    <a:masterClrMapping/>
  </p:clrMapOvr>
  <p:transition spd="med"/>
</p:sldLayout>
</file>

<file path=ppt/slideLayouts/slideLayout162.xml><?xml version="1.0" encoding="utf-8"?>
<p:sldLayout xmlns:a="http://schemas.openxmlformats.org/drawingml/2006/main" xmlns:r="http://schemas.openxmlformats.org/officeDocument/2006/relationships" xmlns:p="http://schemas.openxmlformats.org/presentationml/2006/main" type="tx">
  <p:cSld name="3_title, text (two columns, different text sizes)">
    <p:bg>
      <p:bgPr>
        <a:solidFill>
          <a:srgbClr val="FFFFFF"/>
        </a:solidFill>
        <a:effectLst/>
      </p:bgPr>
    </p:bg>
    <p:spTree>
      <p:nvGrpSpPr>
        <p:cNvPr id="1" name=""/>
        <p:cNvGrpSpPr/>
        <p:nvPr/>
      </p:nvGrpSpPr>
      <p:grpSpPr>
        <a:xfrm>
          <a:off x="0" y="0"/>
          <a:ext cx="0" cy="0"/>
          <a:chOff x="0" y="0"/>
          <a:chExt cx="0" cy="0"/>
        </a:xfrm>
      </p:grpSpPr>
      <p:sp>
        <p:nvSpPr>
          <p:cNvPr id="1083" name="Title Text"/>
          <p:cNvSpPr txBox="1">
            <a:spLocks noGrp="1"/>
          </p:cNvSpPr>
          <p:nvPr>
            <p:ph type="title"/>
          </p:nvPr>
        </p:nvSpPr>
        <p:spPr>
          <a:xfrm>
            <a:off x="304800" y="268225"/>
            <a:ext cx="5486400" cy="669545"/>
          </a:xfrm>
          <a:prstGeom prst="rect">
            <a:avLst/>
          </a:prstGeom>
        </p:spPr>
        <p:txBody>
          <a:bodyPr>
            <a:normAutofit/>
          </a:bodyPr>
          <a:lstStyle>
            <a:lvl1pPr>
              <a:defRPr>
                <a:solidFill>
                  <a:srgbClr val="000000"/>
                </a:solidFill>
              </a:defRPr>
            </a:lvl1pPr>
          </a:lstStyle>
          <a:p>
            <a:r>
              <a:t>Title Text</a:t>
            </a:r>
          </a:p>
        </p:txBody>
      </p:sp>
      <p:sp>
        <p:nvSpPr>
          <p:cNvPr id="108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85" name="Body Level One…"/>
          <p:cNvSpPr txBox="1">
            <a:spLocks noGrp="1"/>
          </p:cNvSpPr>
          <p:nvPr>
            <p:ph type="body" sz="half" idx="1"/>
          </p:nvPr>
        </p:nvSpPr>
        <p:spPr>
          <a:xfrm>
            <a:off x="304800" y="1327357"/>
            <a:ext cx="5486400" cy="4916811"/>
          </a:xfrm>
          <a:prstGeom prst="rect">
            <a:avLst/>
          </a:prstGeom>
        </p:spPr>
        <p:txBody>
          <a:bodyPr>
            <a:normAutofit/>
          </a:bodyPr>
          <a:lstStyle>
            <a:lvl1pPr>
              <a:defRPr sz="3200">
                <a:solidFill>
                  <a:srgbClr val="000000"/>
                </a:solidFill>
              </a:defRPr>
            </a:lvl1pPr>
            <a:lvl2pPr marL="395505" indent="-395505">
              <a:defRPr sz="3200">
                <a:solidFill>
                  <a:srgbClr val="000000"/>
                </a:solidFill>
              </a:defRPr>
            </a:lvl2pPr>
            <a:lvl3pPr marL="693947" indent="-395505">
              <a:defRPr sz="3200">
                <a:solidFill>
                  <a:srgbClr val="000000"/>
                </a:solidFill>
              </a:defRPr>
            </a:lvl3pPr>
            <a:lvl4pPr marL="994203" indent="-384618">
              <a:defRPr sz="3200">
                <a:solidFill>
                  <a:srgbClr val="000000"/>
                </a:solidFill>
              </a:defRPr>
            </a:lvl4pPr>
            <a:lvl5pPr marL="1235800" indent="-395505">
              <a:defRPr sz="3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4287270789"/>
      </p:ext>
    </p:extLst>
  </p:cSld>
  <p:clrMapOvr>
    <a:masterClrMapping/>
  </p:clrMapOvr>
  <p:transition spd="med"/>
</p:sldLayout>
</file>

<file path=ppt/slideLayouts/slideLayout163.xml><?xml version="1.0" encoding="utf-8"?>
<p:sldLayout xmlns:a="http://schemas.openxmlformats.org/drawingml/2006/main" xmlns:r="http://schemas.openxmlformats.org/officeDocument/2006/relationships" xmlns:p="http://schemas.openxmlformats.org/presentationml/2006/main" type="tx">
  <p:cSld name="2_section, title, text (four columns)">
    <p:bg>
      <p:bgPr>
        <a:solidFill>
          <a:srgbClr val="FFFFFF"/>
        </a:solidFill>
        <a:effectLst/>
      </p:bgPr>
    </p:bg>
    <p:spTree>
      <p:nvGrpSpPr>
        <p:cNvPr id="1" name=""/>
        <p:cNvGrpSpPr/>
        <p:nvPr/>
      </p:nvGrpSpPr>
      <p:grpSpPr>
        <a:xfrm>
          <a:off x="0" y="0"/>
          <a:ext cx="0" cy="0"/>
          <a:chOff x="0" y="0"/>
          <a:chExt cx="0" cy="0"/>
        </a:xfrm>
      </p:grpSpPr>
      <p:sp>
        <p:nvSpPr>
          <p:cNvPr id="1092" name="Title Text"/>
          <p:cNvSpPr txBox="1">
            <a:spLocks noGrp="1"/>
          </p:cNvSpPr>
          <p:nvPr>
            <p:ph type="title"/>
          </p:nvPr>
        </p:nvSpPr>
        <p:spPr>
          <a:xfrm>
            <a:off x="304800" y="548641"/>
            <a:ext cx="8534400" cy="853441"/>
          </a:xfrm>
          <a:prstGeom prst="rect">
            <a:avLst/>
          </a:prstGeom>
        </p:spPr>
        <p:txBody>
          <a:bodyPr>
            <a:normAutofit/>
          </a:bodyPr>
          <a:lstStyle>
            <a:lvl1pPr>
              <a:defRPr>
                <a:solidFill>
                  <a:srgbClr val="000000"/>
                </a:solidFill>
              </a:defRPr>
            </a:lvl1pPr>
          </a:lstStyle>
          <a:p>
            <a:r>
              <a:t>Title Text</a:t>
            </a:r>
          </a:p>
        </p:txBody>
      </p:sp>
      <p:sp>
        <p:nvSpPr>
          <p:cNvPr id="109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94" name="Body Level One…"/>
          <p:cNvSpPr txBox="1">
            <a:spLocks noGrp="1"/>
          </p:cNvSpPr>
          <p:nvPr>
            <p:ph type="body" sz="quarter" idx="1"/>
          </p:nvPr>
        </p:nvSpPr>
        <p:spPr>
          <a:xfrm>
            <a:off x="6400800" y="1457959"/>
            <a:ext cx="2438400" cy="4786207"/>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4021" indent="-335580">
              <a:defRPr sz="2133">
                <a:solidFill>
                  <a:srgbClr val="000000"/>
                </a:solidFill>
              </a:defRPr>
            </a:lvl3pPr>
            <a:lvl4pPr marL="935927" indent="-326343">
              <a:defRPr sz="2133">
                <a:solidFill>
                  <a:srgbClr val="000000"/>
                </a:solidFill>
              </a:defRPr>
            </a:lvl4pPr>
            <a:lvl5pPr marL="1175875" indent="-335580">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95" name="Text Placeholder 11"/>
          <p:cNvSpPr>
            <a:spLocks noGrp="1"/>
          </p:cNvSpPr>
          <p:nvPr>
            <p:ph type="body" sz="quarter" idx="13"/>
          </p:nvPr>
        </p:nvSpPr>
        <p:spPr>
          <a:xfrm>
            <a:off x="304800" y="268223"/>
            <a:ext cx="5486400" cy="400052"/>
          </a:xfrm>
          <a:prstGeom prst="rect">
            <a:avLst/>
          </a:prstGeom>
        </p:spPr>
        <p:txBody>
          <a:bodyPr>
            <a:normAutofit/>
          </a:bodyPr>
          <a:lstStyle/>
          <a:p>
            <a:pPr>
              <a:defRPr sz="1100">
                <a:solidFill>
                  <a:srgbClr val="000000"/>
                </a:solidFill>
              </a:defRPr>
            </a:pPr>
            <a:endParaRPr/>
          </a:p>
        </p:txBody>
      </p:sp>
      <p:sp>
        <p:nvSpPr>
          <p:cNvPr id="1096" name="Text Placeholder 6"/>
          <p:cNvSpPr>
            <a:spLocks noGrp="1"/>
          </p:cNvSpPr>
          <p:nvPr>
            <p:ph type="body" sz="quarter" idx="14"/>
          </p:nvPr>
        </p:nvSpPr>
        <p:spPr>
          <a:xfrm>
            <a:off x="304800" y="1457959"/>
            <a:ext cx="2438400" cy="4786207"/>
          </a:xfrm>
          <a:prstGeom prst="rect">
            <a:avLst/>
          </a:prstGeom>
        </p:spPr>
        <p:txBody>
          <a:bodyPr>
            <a:normAutofit/>
          </a:bodyPr>
          <a:lstStyle/>
          <a:p>
            <a:pPr>
              <a:defRPr sz="1600">
                <a:solidFill>
                  <a:srgbClr val="000000"/>
                </a:solidFill>
              </a:defRPr>
            </a:pPr>
            <a:endParaRPr/>
          </a:p>
        </p:txBody>
      </p:sp>
      <p:sp>
        <p:nvSpPr>
          <p:cNvPr id="1097" name="Text Placeholder 7"/>
          <p:cNvSpPr>
            <a:spLocks noGrp="1"/>
          </p:cNvSpPr>
          <p:nvPr>
            <p:ph type="body" sz="quarter" idx="15"/>
          </p:nvPr>
        </p:nvSpPr>
        <p:spPr>
          <a:xfrm>
            <a:off x="3352800" y="1457959"/>
            <a:ext cx="2438400" cy="4786207"/>
          </a:xfrm>
          <a:prstGeom prst="rect">
            <a:avLst/>
          </a:prstGeom>
        </p:spPr>
        <p:txBody>
          <a:bodyPr>
            <a:normAutofit/>
          </a:bodyPr>
          <a:lstStyle/>
          <a:p>
            <a:pPr>
              <a:defRPr sz="1600">
                <a:solidFill>
                  <a:srgbClr val="000000"/>
                </a:solidFill>
              </a:defRPr>
            </a:pPr>
            <a:endParaRPr/>
          </a:p>
        </p:txBody>
      </p:sp>
      <p:sp>
        <p:nvSpPr>
          <p:cNvPr id="1098" name="Text Placeholder 9"/>
          <p:cNvSpPr>
            <a:spLocks noGrp="1"/>
          </p:cNvSpPr>
          <p:nvPr>
            <p:ph type="body" sz="quarter" idx="16"/>
          </p:nvPr>
        </p:nvSpPr>
        <p:spPr>
          <a:xfrm>
            <a:off x="9448800" y="1457959"/>
            <a:ext cx="2438400" cy="4786207"/>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1965279472"/>
      </p:ext>
    </p:extLst>
  </p:cSld>
  <p:clrMapOvr>
    <a:masterClrMapping/>
  </p:clrMapOvr>
  <p:transition spd="med"/>
</p:sldLayout>
</file>

<file path=ppt/slideLayouts/slideLayout164.xml><?xml version="1.0" encoding="utf-8"?>
<p:sldLayout xmlns:a="http://schemas.openxmlformats.org/drawingml/2006/main" xmlns:r="http://schemas.openxmlformats.org/officeDocument/2006/relationships" xmlns:p="http://schemas.openxmlformats.org/presentationml/2006/main" type="tx">
  <p:cSld name="3_section, title, text, half-image">
    <p:bg>
      <p:bgPr>
        <a:solidFill>
          <a:srgbClr val="FFFFFF"/>
        </a:solidFill>
        <a:effectLst/>
      </p:bgPr>
    </p:bg>
    <p:spTree>
      <p:nvGrpSpPr>
        <p:cNvPr id="1" name=""/>
        <p:cNvGrpSpPr/>
        <p:nvPr/>
      </p:nvGrpSpPr>
      <p:grpSpPr>
        <a:xfrm>
          <a:off x="0" y="0"/>
          <a:ext cx="0" cy="0"/>
          <a:chOff x="0" y="0"/>
          <a:chExt cx="0" cy="0"/>
        </a:xfrm>
      </p:grpSpPr>
      <p:sp>
        <p:nvSpPr>
          <p:cNvPr id="1105" name="Title Text"/>
          <p:cNvSpPr txBox="1">
            <a:spLocks noGrp="1"/>
          </p:cNvSpPr>
          <p:nvPr>
            <p:ph type="title"/>
          </p:nvPr>
        </p:nvSpPr>
        <p:spPr>
          <a:xfrm>
            <a:off x="304800" y="548641"/>
            <a:ext cx="5486400" cy="853441"/>
          </a:xfrm>
          <a:prstGeom prst="rect">
            <a:avLst/>
          </a:prstGeom>
        </p:spPr>
        <p:txBody>
          <a:bodyPr>
            <a:normAutofit/>
          </a:bodyPr>
          <a:lstStyle>
            <a:lvl1pPr>
              <a:defRPr>
                <a:solidFill>
                  <a:srgbClr val="000000"/>
                </a:solidFill>
              </a:defRPr>
            </a:lvl1pPr>
          </a:lstStyle>
          <a:p>
            <a:r>
              <a:t>Title Text</a:t>
            </a:r>
          </a:p>
        </p:txBody>
      </p:sp>
      <p:sp>
        <p:nvSpPr>
          <p:cNvPr id="110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107" name="Body Level One…"/>
          <p:cNvSpPr txBox="1">
            <a:spLocks noGrp="1"/>
          </p:cNvSpPr>
          <p:nvPr>
            <p:ph type="body" sz="quarter" idx="1"/>
          </p:nvPr>
        </p:nvSpPr>
        <p:spPr>
          <a:xfrm>
            <a:off x="304800" y="268225"/>
            <a:ext cx="5486400" cy="400049"/>
          </a:xfrm>
          <a:prstGeom prst="rect">
            <a:avLst/>
          </a:prstGeom>
        </p:spPr>
        <p:txBody>
          <a:bodyPr>
            <a:normAutofit/>
          </a:bodyPr>
          <a:lstStyle>
            <a:lvl1pPr>
              <a:defRPr sz="1467">
                <a:solidFill>
                  <a:srgbClr val="000000"/>
                </a:solidFill>
              </a:defRPr>
            </a:lvl1pPr>
            <a:lvl2pPr marL="181273" indent="-181273">
              <a:defRPr sz="1467">
                <a:solidFill>
                  <a:srgbClr val="000000"/>
                </a:solidFill>
              </a:defRPr>
            </a:lvl2pPr>
            <a:lvl3pPr marL="479715" indent="-181273">
              <a:defRPr sz="1467">
                <a:solidFill>
                  <a:srgbClr val="000000"/>
                </a:solidFill>
              </a:defRPr>
            </a:lvl3pPr>
            <a:lvl4pPr marL="785868" indent="-176284">
              <a:defRPr sz="1467">
                <a:solidFill>
                  <a:srgbClr val="000000"/>
                </a:solidFill>
              </a:defRPr>
            </a:lvl4pPr>
            <a:lvl5pPr marL="1021568" indent="-181273">
              <a:defRPr sz="1467">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08" name="Text Placeholder 6"/>
          <p:cNvSpPr>
            <a:spLocks noGrp="1"/>
          </p:cNvSpPr>
          <p:nvPr>
            <p:ph type="body" sz="half" idx="13"/>
          </p:nvPr>
        </p:nvSpPr>
        <p:spPr>
          <a:xfrm>
            <a:off x="304800" y="1463039"/>
            <a:ext cx="5486400" cy="4781129"/>
          </a:xfrm>
          <a:prstGeom prst="rect">
            <a:avLst/>
          </a:prstGeom>
        </p:spPr>
        <p:txBody>
          <a:bodyPr>
            <a:normAutofit/>
          </a:bodyPr>
          <a:lstStyle/>
          <a:p>
            <a:pPr>
              <a:defRPr sz="1600">
                <a:solidFill>
                  <a:srgbClr val="000000"/>
                </a:solidFill>
              </a:defRPr>
            </a:pPr>
            <a:endParaRPr/>
          </a:p>
        </p:txBody>
      </p:sp>
      <p:sp>
        <p:nvSpPr>
          <p:cNvPr id="1109" name="Picture Placeholder 7"/>
          <p:cNvSpPr>
            <a:spLocks noGrp="1"/>
          </p:cNvSpPr>
          <p:nvPr>
            <p:ph type="pic" idx="14"/>
          </p:nvPr>
        </p:nvSpPr>
        <p:spPr>
          <a:xfrm>
            <a:off x="6096000" y="0"/>
            <a:ext cx="6096000" cy="6858000"/>
          </a:xfrm>
          <a:prstGeom prst="rect">
            <a:avLst/>
          </a:prstGeom>
        </p:spPr>
        <p:txBody>
          <a:bodyPr lIns="91439" tIns="45719" rIns="91439" bIns="45719"/>
          <a:lstStyle/>
          <a:p>
            <a:endParaRPr/>
          </a:p>
        </p:txBody>
      </p:sp>
    </p:spTree>
    <p:extLst>
      <p:ext uri="{BB962C8B-B14F-4D97-AF65-F5344CB8AC3E}">
        <p14:creationId xmlns:p14="http://schemas.microsoft.com/office/powerpoint/2010/main" val="3968330505"/>
      </p:ext>
    </p:extLst>
  </p:cSld>
  <p:clrMapOvr>
    <a:masterClrMapping/>
  </p:clrMapOvr>
  <p:transition spd="med"/>
</p:sldLayout>
</file>

<file path=ppt/slideLayouts/slideLayout165.xml><?xml version="1.0" encoding="utf-8"?>
<p:sldLayout xmlns:a="http://schemas.openxmlformats.org/drawingml/2006/main" xmlns:r="http://schemas.openxmlformats.org/officeDocument/2006/relationships" xmlns:p="http://schemas.openxmlformats.org/presentationml/2006/main" type="tx">
  <p:cSld name="3_section, title, text (two columns), half-image">
    <p:bg>
      <p:bgPr>
        <a:solidFill>
          <a:srgbClr val="FFFFFF"/>
        </a:solidFill>
        <a:effectLst/>
      </p:bgPr>
    </p:bg>
    <p:spTree>
      <p:nvGrpSpPr>
        <p:cNvPr id="1" name=""/>
        <p:cNvGrpSpPr/>
        <p:nvPr/>
      </p:nvGrpSpPr>
      <p:grpSpPr>
        <a:xfrm>
          <a:off x="0" y="0"/>
          <a:ext cx="0" cy="0"/>
          <a:chOff x="0" y="0"/>
          <a:chExt cx="0" cy="0"/>
        </a:xfrm>
      </p:grpSpPr>
      <p:sp>
        <p:nvSpPr>
          <p:cNvPr id="1116" name="Title Text"/>
          <p:cNvSpPr txBox="1">
            <a:spLocks noGrp="1"/>
          </p:cNvSpPr>
          <p:nvPr>
            <p:ph type="title"/>
          </p:nvPr>
        </p:nvSpPr>
        <p:spPr>
          <a:xfrm>
            <a:off x="304800" y="268225"/>
            <a:ext cx="5486400" cy="853441"/>
          </a:xfrm>
          <a:prstGeom prst="rect">
            <a:avLst/>
          </a:prstGeom>
        </p:spPr>
        <p:txBody>
          <a:bodyPr>
            <a:normAutofit/>
          </a:bodyPr>
          <a:lstStyle>
            <a:lvl1pPr>
              <a:defRPr>
                <a:solidFill>
                  <a:srgbClr val="000000"/>
                </a:solidFill>
              </a:defRPr>
            </a:lvl1pPr>
          </a:lstStyle>
          <a:p>
            <a:r>
              <a:t>Title Text</a:t>
            </a:r>
          </a:p>
        </p:txBody>
      </p:sp>
      <p:sp>
        <p:nvSpPr>
          <p:cNvPr id="111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118" name="Body Level One…"/>
          <p:cNvSpPr txBox="1">
            <a:spLocks noGrp="1"/>
          </p:cNvSpPr>
          <p:nvPr>
            <p:ph type="body" sz="quarter" idx="1"/>
          </p:nvPr>
        </p:nvSpPr>
        <p:spPr>
          <a:xfrm>
            <a:off x="304800" y="1463038"/>
            <a:ext cx="2438400" cy="4781129"/>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4021" indent="-335580">
              <a:defRPr sz="2133">
                <a:solidFill>
                  <a:srgbClr val="000000"/>
                </a:solidFill>
              </a:defRPr>
            </a:lvl3pPr>
            <a:lvl4pPr marL="935927" indent="-326343">
              <a:defRPr sz="2133">
                <a:solidFill>
                  <a:srgbClr val="000000"/>
                </a:solidFill>
              </a:defRPr>
            </a:lvl4pPr>
            <a:lvl5pPr marL="1175875" indent="-335580">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19" name="Text Placeholder 7"/>
          <p:cNvSpPr>
            <a:spLocks noGrp="1"/>
          </p:cNvSpPr>
          <p:nvPr>
            <p:ph type="body" sz="quarter" idx="13"/>
          </p:nvPr>
        </p:nvSpPr>
        <p:spPr>
          <a:xfrm>
            <a:off x="3352800" y="1463037"/>
            <a:ext cx="2438400" cy="4781128"/>
          </a:xfrm>
          <a:prstGeom prst="rect">
            <a:avLst/>
          </a:prstGeom>
        </p:spPr>
        <p:txBody>
          <a:bodyPr>
            <a:normAutofit/>
          </a:bodyPr>
          <a:lstStyle/>
          <a:p>
            <a:pPr>
              <a:defRPr sz="1600">
                <a:solidFill>
                  <a:srgbClr val="000000"/>
                </a:solidFill>
              </a:defRPr>
            </a:pPr>
            <a:endParaRPr/>
          </a:p>
        </p:txBody>
      </p:sp>
      <p:sp>
        <p:nvSpPr>
          <p:cNvPr id="1120" name="Picture Placeholder 8"/>
          <p:cNvSpPr>
            <a:spLocks noGrp="1"/>
          </p:cNvSpPr>
          <p:nvPr>
            <p:ph type="pic" idx="14"/>
          </p:nvPr>
        </p:nvSpPr>
        <p:spPr>
          <a:xfrm>
            <a:off x="6096000" y="0"/>
            <a:ext cx="6096000" cy="6858000"/>
          </a:xfrm>
          <a:prstGeom prst="rect">
            <a:avLst/>
          </a:prstGeom>
        </p:spPr>
        <p:txBody>
          <a:bodyPr lIns="91439" tIns="45719" rIns="91439" bIns="45719"/>
          <a:lstStyle/>
          <a:p>
            <a:endParaRPr/>
          </a:p>
        </p:txBody>
      </p:sp>
    </p:spTree>
    <p:extLst>
      <p:ext uri="{BB962C8B-B14F-4D97-AF65-F5344CB8AC3E}">
        <p14:creationId xmlns:p14="http://schemas.microsoft.com/office/powerpoint/2010/main" val="2210522761"/>
      </p:ext>
    </p:extLst>
  </p:cSld>
  <p:clrMapOvr>
    <a:masterClrMapping/>
  </p:clrMapOvr>
  <p:transition spd="med"/>
</p:sldLayout>
</file>

<file path=ppt/slideLayouts/slideLayout166.xml><?xml version="1.0" encoding="utf-8"?>
<p:sldLayout xmlns:a="http://schemas.openxmlformats.org/drawingml/2006/main" xmlns:r="http://schemas.openxmlformats.org/officeDocument/2006/relationships" xmlns:p="http://schemas.openxmlformats.org/presentationml/2006/main" type="tx">
  <p:cSld name="3_section, title, text (two narrow columns)">
    <p:bg>
      <p:bgPr>
        <a:solidFill>
          <a:srgbClr val="FFFFFF"/>
        </a:solidFill>
        <a:effectLst/>
      </p:bgPr>
    </p:bg>
    <p:spTree>
      <p:nvGrpSpPr>
        <p:cNvPr id="1" name=""/>
        <p:cNvGrpSpPr/>
        <p:nvPr/>
      </p:nvGrpSpPr>
      <p:grpSpPr>
        <a:xfrm>
          <a:off x="0" y="0"/>
          <a:ext cx="0" cy="0"/>
          <a:chOff x="0" y="0"/>
          <a:chExt cx="0" cy="0"/>
        </a:xfrm>
      </p:grpSpPr>
      <p:sp>
        <p:nvSpPr>
          <p:cNvPr id="1127" name="Title Text"/>
          <p:cNvSpPr txBox="1">
            <a:spLocks noGrp="1"/>
          </p:cNvSpPr>
          <p:nvPr>
            <p:ph type="title"/>
          </p:nvPr>
        </p:nvSpPr>
        <p:spPr>
          <a:xfrm>
            <a:off x="304800" y="1377696"/>
            <a:ext cx="5486400" cy="4754880"/>
          </a:xfrm>
          <a:prstGeom prst="rect">
            <a:avLst/>
          </a:prstGeom>
        </p:spPr>
        <p:txBody>
          <a:bodyPr>
            <a:normAutofit/>
          </a:bodyPr>
          <a:lstStyle>
            <a:lvl1pPr>
              <a:defRPr>
                <a:solidFill>
                  <a:srgbClr val="000000"/>
                </a:solidFill>
              </a:defRPr>
            </a:lvl1pPr>
          </a:lstStyle>
          <a:p>
            <a:r>
              <a:t>Title Text</a:t>
            </a:r>
          </a:p>
        </p:txBody>
      </p:sp>
      <p:sp>
        <p:nvSpPr>
          <p:cNvPr id="112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129" name="Body Level One…"/>
          <p:cNvSpPr txBox="1">
            <a:spLocks noGrp="1"/>
          </p:cNvSpPr>
          <p:nvPr>
            <p:ph type="body" sz="quarter" idx="1"/>
          </p:nvPr>
        </p:nvSpPr>
        <p:spPr>
          <a:xfrm>
            <a:off x="6400800" y="1463040"/>
            <a:ext cx="2438400" cy="4668595"/>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4021" indent="-335580">
              <a:defRPr sz="2133">
                <a:solidFill>
                  <a:srgbClr val="000000"/>
                </a:solidFill>
              </a:defRPr>
            </a:lvl3pPr>
            <a:lvl4pPr marL="935927" indent="-326343">
              <a:defRPr sz="2133">
                <a:solidFill>
                  <a:srgbClr val="000000"/>
                </a:solidFill>
              </a:defRPr>
            </a:lvl4pPr>
            <a:lvl5pPr marL="1175875" indent="-335580">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30" name="Text Placeholder 11"/>
          <p:cNvSpPr>
            <a:spLocks noGrp="1"/>
          </p:cNvSpPr>
          <p:nvPr>
            <p:ph type="body" sz="quarter" idx="13"/>
          </p:nvPr>
        </p:nvSpPr>
        <p:spPr>
          <a:xfrm>
            <a:off x="304800" y="268223"/>
            <a:ext cx="5486400" cy="400052"/>
          </a:xfrm>
          <a:prstGeom prst="rect">
            <a:avLst/>
          </a:prstGeom>
        </p:spPr>
        <p:txBody>
          <a:bodyPr>
            <a:normAutofit/>
          </a:bodyPr>
          <a:lstStyle/>
          <a:p>
            <a:pPr>
              <a:defRPr sz="1100">
                <a:solidFill>
                  <a:srgbClr val="000000"/>
                </a:solidFill>
              </a:defRPr>
            </a:pPr>
            <a:endParaRPr/>
          </a:p>
        </p:txBody>
      </p:sp>
      <p:sp>
        <p:nvSpPr>
          <p:cNvPr id="1131" name="Text Placeholder 9"/>
          <p:cNvSpPr>
            <a:spLocks noGrp="1"/>
          </p:cNvSpPr>
          <p:nvPr>
            <p:ph type="body" sz="quarter" idx="14"/>
          </p:nvPr>
        </p:nvSpPr>
        <p:spPr>
          <a:xfrm>
            <a:off x="9448800" y="1463039"/>
            <a:ext cx="2438400" cy="4668596"/>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3188184686"/>
      </p:ext>
    </p:extLst>
  </p:cSld>
  <p:clrMapOvr>
    <a:masterClrMapping/>
  </p:clrMapOvr>
  <p:transition spd="med"/>
</p:sldLayout>
</file>

<file path=ppt/slideLayouts/slideLayout167.xml><?xml version="1.0" encoding="utf-8"?>
<p:sldLayout xmlns:a="http://schemas.openxmlformats.org/drawingml/2006/main" xmlns:r="http://schemas.openxmlformats.org/officeDocument/2006/relationships" xmlns:p="http://schemas.openxmlformats.org/presentationml/2006/main" type="tx">
  <p:cSld name="3_section, title, text (dark background)">
    <p:bg>
      <p:bgPr>
        <a:solidFill>
          <a:srgbClr val="FFFFFF"/>
        </a:solidFill>
        <a:effectLst/>
      </p:bgPr>
    </p:bg>
    <p:spTree>
      <p:nvGrpSpPr>
        <p:cNvPr id="1" name=""/>
        <p:cNvGrpSpPr/>
        <p:nvPr/>
      </p:nvGrpSpPr>
      <p:grpSpPr>
        <a:xfrm>
          <a:off x="0" y="0"/>
          <a:ext cx="0" cy="0"/>
          <a:chOff x="0" y="0"/>
          <a:chExt cx="0" cy="0"/>
        </a:xfrm>
      </p:grpSpPr>
      <p:sp>
        <p:nvSpPr>
          <p:cNvPr id="1138" name="Rectangle 4"/>
          <p:cNvSpPr/>
          <p:nvPr/>
        </p:nvSpPr>
        <p:spPr>
          <a:xfrm>
            <a:off x="6096000" y="0"/>
            <a:ext cx="6096000" cy="6858000"/>
          </a:xfrm>
          <a:prstGeom prst="rect">
            <a:avLst/>
          </a:prstGeom>
          <a:solidFill>
            <a:srgbClr val="000000"/>
          </a:solidFill>
          <a:ln w="12700">
            <a:miter lim="400000"/>
          </a:ln>
        </p:spPr>
        <p:txBody>
          <a:bodyPr lIns="0" tIns="0" rIns="0" bIns="0" anchor="ctr"/>
          <a:lstStyle/>
          <a:p>
            <a:pPr algn="ctr">
              <a:defRPr sz="1200">
                <a:solidFill>
                  <a:srgbClr val="FFFFFF"/>
                </a:solidFill>
                <a:latin typeface="Arial"/>
                <a:ea typeface="Arial"/>
                <a:cs typeface="Arial"/>
                <a:sym typeface="Arial"/>
              </a:defRPr>
            </a:pPr>
            <a:endParaRPr sz="1600"/>
          </a:p>
        </p:txBody>
      </p:sp>
      <p:sp>
        <p:nvSpPr>
          <p:cNvPr id="1139" name="Title Text"/>
          <p:cNvSpPr txBox="1">
            <a:spLocks noGrp="1"/>
          </p:cNvSpPr>
          <p:nvPr>
            <p:ph type="title"/>
          </p:nvPr>
        </p:nvSpPr>
        <p:spPr>
          <a:xfrm>
            <a:off x="304800" y="1377696"/>
            <a:ext cx="5486400" cy="4754880"/>
          </a:xfrm>
          <a:prstGeom prst="rect">
            <a:avLst/>
          </a:prstGeom>
        </p:spPr>
        <p:txBody>
          <a:bodyPr>
            <a:normAutofit/>
          </a:bodyPr>
          <a:lstStyle>
            <a:lvl1pPr>
              <a:defRPr>
                <a:solidFill>
                  <a:srgbClr val="000000"/>
                </a:solidFill>
              </a:defRPr>
            </a:lvl1pPr>
          </a:lstStyle>
          <a:p>
            <a:r>
              <a:t>Title Text</a:t>
            </a:r>
          </a:p>
        </p:txBody>
      </p:sp>
      <p:sp>
        <p:nvSpPr>
          <p:cNvPr id="11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41" name="Body Level One…"/>
          <p:cNvSpPr txBox="1">
            <a:spLocks noGrp="1"/>
          </p:cNvSpPr>
          <p:nvPr>
            <p:ph type="body" sz="half" idx="1"/>
          </p:nvPr>
        </p:nvSpPr>
        <p:spPr>
          <a:xfrm>
            <a:off x="6400800" y="1499615"/>
            <a:ext cx="5486400" cy="4668596"/>
          </a:xfrm>
          <a:prstGeom prst="rect">
            <a:avLst/>
          </a:prstGeom>
        </p:spPr>
        <p:txBody>
          <a:bodyPr>
            <a:normAutofit/>
          </a:bodyPr>
          <a:lstStyle>
            <a:lvl2pPr marL="0" indent="0">
              <a:buSzTx/>
              <a:buNone/>
            </a:lvl2pPr>
            <a:lvl3pPr marL="592075" indent="-293633"/>
            <a:lvl4pPr marL="895135" indent="-285550"/>
            <a:lvl5pPr marL="1133928" indent="-293633"/>
          </a:lstStyle>
          <a:p>
            <a:r>
              <a:t>Body Level One</a:t>
            </a:r>
          </a:p>
          <a:p>
            <a:pPr lvl="1"/>
            <a:r>
              <a:t>Body Level Two</a:t>
            </a:r>
          </a:p>
          <a:p>
            <a:pPr lvl="2"/>
            <a:r>
              <a:t>Body Level Three</a:t>
            </a:r>
          </a:p>
          <a:p>
            <a:pPr lvl="3"/>
            <a:r>
              <a:t>Body Level Four</a:t>
            </a:r>
          </a:p>
          <a:p>
            <a:pPr lvl="4"/>
            <a:r>
              <a:t>Body Level Five</a:t>
            </a:r>
          </a:p>
        </p:txBody>
      </p:sp>
      <p:sp>
        <p:nvSpPr>
          <p:cNvPr id="1142" name="Text Placeholder 11"/>
          <p:cNvSpPr>
            <a:spLocks noGrp="1"/>
          </p:cNvSpPr>
          <p:nvPr>
            <p:ph type="body" sz="quarter" idx="13"/>
          </p:nvPr>
        </p:nvSpPr>
        <p:spPr>
          <a:xfrm>
            <a:off x="304800" y="268223"/>
            <a:ext cx="5486400" cy="400052"/>
          </a:xfrm>
          <a:prstGeom prst="rect">
            <a:avLst/>
          </a:prstGeom>
        </p:spPr>
        <p:txBody>
          <a:bodyPr>
            <a:normAutofit/>
          </a:bodyPr>
          <a:lstStyle/>
          <a:p>
            <a:pPr>
              <a:defRPr sz="1100">
                <a:solidFill>
                  <a:srgbClr val="000000"/>
                </a:solidFill>
              </a:defRPr>
            </a:pPr>
            <a:endParaRPr/>
          </a:p>
        </p:txBody>
      </p:sp>
    </p:spTree>
    <p:extLst>
      <p:ext uri="{BB962C8B-B14F-4D97-AF65-F5344CB8AC3E}">
        <p14:creationId xmlns:p14="http://schemas.microsoft.com/office/powerpoint/2010/main" val="688682573"/>
      </p:ext>
    </p:extLst>
  </p:cSld>
  <p:clrMapOvr>
    <a:masterClrMapping/>
  </p:clrMapOvr>
  <p:transition spd="med"/>
</p:sldLayout>
</file>

<file path=ppt/slideLayouts/slideLayout168.xml><?xml version="1.0" encoding="utf-8"?>
<p:sldLayout xmlns:a="http://schemas.openxmlformats.org/drawingml/2006/main" xmlns:r="http://schemas.openxmlformats.org/officeDocument/2006/relationships" xmlns:p="http://schemas.openxmlformats.org/presentationml/2006/main" type="tx">
  <p:cSld name="3_title, image">
    <p:bg>
      <p:bgPr>
        <a:solidFill>
          <a:srgbClr val="FFFFFF"/>
        </a:solidFill>
        <a:effectLst/>
      </p:bgPr>
    </p:bg>
    <p:spTree>
      <p:nvGrpSpPr>
        <p:cNvPr id="1" name=""/>
        <p:cNvGrpSpPr/>
        <p:nvPr/>
      </p:nvGrpSpPr>
      <p:grpSpPr>
        <a:xfrm>
          <a:off x="0" y="0"/>
          <a:ext cx="0" cy="0"/>
          <a:chOff x="0" y="0"/>
          <a:chExt cx="0" cy="0"/>
        </a:xfrm>
      </p:grpSpPr>
      <p:sp>
        <p:nvSpPr>
          <p:cNvPr id="1149" name="Title Text"/>
          <p:cNvSpPr txBox="1">
            <a:spLocks noGrp="1"/>
          </p:cNvSpPr>
          <p:nvPr>
            <p:ph type="title"/>
          </p:nvPr>
        </p:nvSpPr>
        <p:spPr>
          <a:xfrm>
            <a:off x="304800" y="268224"/>
            <a:ext cx="5486400" cy="5870533"/>
          </a:xfrm>
          <a:prstGeom prst="rect">
            <a:avLst/>
          </a:prstGeom>
        </p:spPr>
        <p:txBody>
          <a:bodyPr>
            <a:normAutofit/>
          </a:bodyPr>
          <a:lstStyle>
            <a:lvl1pPr>
              <a:defRPr>
                <a:solidFill>
                  <a:srgbClr val="000000"/>
                </a:solidFill>
              </a:defRPr>
            </a:lvl1pPr>
          </a:lstStyle>
          <a:p>
            <a:r>
              <a:t>Title Text</a:t>
            </a:r>
          </a:p>
        </p:txBody>
      </p:sp>
      <p:sp>
        <p:nvSpPr>
          <p:cNvPr id="115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151" name="Picture Placeholder 7"/>
          <p:cNvSpPr>
            <a:spLocks noGrp="1"/>
          </p:cNvSpPr>
          <p:nvPr>
            <p:ph type="pic" idx="13"/>
          </p:nvPr>
        </p:nvSpPr>
        <p:spPr>
          <a:xfrm>
            <a:off x="6096000" y="0"/>
            <a:ext cx="6096000" cy="6858000"/>
          </a:xfrm>
          <a:prstGeom prst="rect">
            <a:avLst/>
          </a:prstGeom>
        </p:spPr>
        <p:txBody>
          <a:bodyPr lIns="91439" tIns="45719" rIns="91439" bIns="45719"/>
          <a:lstStyle/>
          <a:p>
            <a:endParaRPr/>
          </a:p>
        </p:txBody>
      </p:sp>
    </p:spTree>
    <p:extLst>
      <p:ext uri="{BB962C8B-B14F-4D97-AF65-F5344CB8AC3E}">
        <p14:creationId xmlns:p14="http://schemas.microsoft.com/office/powerpoint/2010/main" val="1893714244"/>
      </p:ext>
    </p:extLst>
  </p:cSld>
  <p:clrMapOvr>
    <a:masterClrMapping/>
  </p:clrMapOvr>
  <p:transition spd="med"/>
</p:sldLayout>
</file>

<file path=ppt/slideLayouts/slideLayout169.xml><?xml version="1.0" encoding="utf-8"?>
<p:sldLayout xmlns:a="http://schemas.openxmlformats.org/drawingml/2006/main" xmlns:r="http://schemas.openxmlformats.org/officeDocument/2006/relationships" xmlns:p="http://schemas.openxmlformats.org/presentationml/2006/main" type="tx">
  <p:cSld name="2_title, half-blank area">
    <p:bg>
      <p:bgPr>
        <a:solidFill>
          <a:srgbClr val="FFFFFF"/>
        </a:solidFill>
        <a:effectLst/>
      </p:bgPr>
    </p:bg>
    <p:spTree>
      <p:nvGrpSpPr>
        <p:cNvPr id="1" name=""/>
        <p:cNvGrpSpPr/>
        <p:nvPr/>
      </p:nvGrpSpPr>
      <p:grpSpPr>
        <a:xfrm>
          <a:off x="0" y="0"/>
          <a:ext cx="0" cy="0"/>
          <a:chOff x="0" y="0"/>
          <a:chExt cx="0" cy="0"/>
        </a:xfrm>
      </p:grpSpPr>
      <p:sp>
        <p:nvSpPr>
          <p:cNvPr id="1158" name="Title Text"/>
          <p:cNvSpPr txBox="1">
            <a:spLocks noGrp="1"/>
          </p:cNvSpPr>
          <p:nvPr>
            <p:ph type="title"/>
          </p:nvPr>
        </p:nvSpPr>
        <p:spPr>
          <a:xfrm>
            <a:off x="304800" y="268224"/>
            <a:ext cx="5486400" cy="5870533"/>
          </a:xfrm>
          <a:prstGeom prst="rect">
            <a:avLst/>
          </a:prstGeom>
        </p:spPr>
        <p:txBody>
          <a:bodyPr>
            <a:normAutofit/>
          </a:bodyPr>
          <a:lstStyle>
            <a:lvl1pPr>
              <a:defRPr>
                <a:solidFill>
                  <a:srgbClr val="000000"/>
                </a:solidFill>
              </a:defRPr>
            </a:lvl1pPr>
          </a:lstStyle>
          <a:p>
            <a:r>
              <a:t>Title Text</a:t>
            </a:r>
          </a:p>
        </p:txBody>
      </p:sp>
      <p:sp>
        <p:nvSpPr>
          <p:cNvPr id="115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666253451"/>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4"/>
          </p:nvPr>
        </p:nvSpPr>
        <p:spPr>
          <a:xfrm>
            <a:off x="304800" y="1498600"/>
            <a:ext cx="2438400" cy="4745565"/>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98600"/>
            <a:ext cx="2438400" cy="4745565"/>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47495202"/>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x">
  <p:cSld name="3_title, blank">
    <p:bg>
      <p:bgPr>
        <a:solidFill>
          <a:srgbClr val="FFFFFF"/>
        </a:solidFill>
        <a:effectLst/>
      </p:bgPr>
    </p:bg>
    <p:spTree>
      <p:nvGrpSpPr>
        <p:cNvPr id="1" name=""/>
        <p:cNvGrpSpPr/>
        <p:nvPr/>
      </p:nvGrpSpPr>
      <p:grpSpPr>
        <a:xfrm>
          <a:off x="0" y="0"/>
          <a:ext cx="0" cy="0"/>
          <a:chOff x="0" y="0"/>
          <a:chExt cx="0" cy="0"/>
        </a:xfrm>
      </p:grpSpPr>
      <p:sp>
        <p:nvSpPr>
          <p:cNvPr id="1166" name="Title Text"/>
          <p:cNvSpPr txBox="1">
            <a:spLocks noGrp="1"/>
          </p:cNvSpPr>
          <p:nvPr>
            <p:ph type="title"/>
          </p:nvPr>
        </p:nvSpPr>
        <p:spPr>
          <a:xfrm>
            <a:off x="304800" y="268225"/>
            <a:ext cx="5486400" cy="508001"/>
          </a:xfrm>
          <a:prstGeom prst="rect">
            <a:avLst/>
          </a:prstGeom>
        </p:spPr>
        <p:txBody>
          <a:bodyPr>
            <a:normAutofit/>
          </a:bodyPr>
          <a:lstStyle>
            <a:lvl1pPr>
              <a:defRPr>
                <a:solidFill>
                  <a:srgbClr val="000000"/>
                </a:solidFill>
              </a:defRPr>
            </a:lvl1pPr>
          </a:lstStyle>
          <a:p>
            <a:r>
              <a:t>Title Text</a:t>
            </a:r>
          </a:p>
        </p:txBody>
      </p:sp>
      <p:sp>
        <p:nvSpPr>
          <p:cNvPr id="116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148721107"/>
      </p:ext>
    </p:extLst>
  </p:cSld>
  <p:clrMapOvr>
    <a:masterClrMapping/>
  </p:clrMapOvr>
  <p:transition spd="med"/>
</p:sldLayout>
</file>

<file path=ppt/slideLayouts/slideLayout171.xml><?xml version="1.0" encoding="utf-8"?>
<p:sldLayout xmlns:a="http://schemas.openxmlformats.org/drawingml/2006/main" xmlns:r="http://schemas.openxmlformats.org/officeDocument/2006/relationships" xmlns:p="http://schemas.openxmlformats.org/presentationml/2006/main" type="tx">
  <p:cSld name="3_insight, text, boxes">
    <p:bg>
      <p:bgPr>
        <a:solidFill>
          <a:srgbClr val="FFFFFF"/>
        </a:solidFill>
        <a:effectLst/>
      </p:bgPr>
    </p:bg>
    <p:spTree>
      <p:nvGrpSpPr>
        <p:cNvPr id="1" name=""/>
        <p:cNvGrpSpPr/>
        <p:nvPr/>
      </p:nvGrpSpPr>
      <p:grpSpPr>
        <a:xfrm>
          <a:off x="0" y="0"/>
          <a:ext cx="0" cy="0"/>
          <a:chOff x="0" y="0"/>
          <a:chExt cx="0" cy="0"/>
        </a:xfrm>
      </p:grpSpPr>
      <p:sp>
        <p:nvSpPr>
          <p:cNvPr id="1174" name="Body Level One…"/>
          <p:cNvSpPr txBox="1">
            <a:spLocks noGrp="1"/>
          </p:cNvSpPr>
          <p:nvPr>
            <p:ph type="body" sz="half" idx="1"/>
          </p:nvPr>
        </p:nvSpPr>
        <p:spPr>
          <a:xfrm>
            <a:off x="6096002" y="3429000"/>
            <a:ext cx="6096001" cy="342900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11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76" name="Text Placeholder 11"/>
          <p:cNvSpPr>
            <a:spLocks noGrp="1"/>
          </p:cNvSpPr>
          <p:nvPr>
            <p:ph type="body" sz="quarter" idx="13"/>
          </p:nvPr>
        </p:nvSpPr>
        <p:spPr>
          <a:xfrm>
            <a:off x="304800" y="256031"/>
            <a:ext cx="5486400" cy="400052"/>
          </a:xfrm>
          <a:prstGeom prst="rect">
            <a:avLst/>
          </a:prstGeom>
        </p:spPr>
        <p:txBody>
          <a:bodyPr>
            <a:normAutofit/>
          </a:bodyPr>
          <a:lstStyle/>
          <a:p>
            <a:pPr>
              <a:defRPr sz="1600">
                <a:solidFill>
                  <a:srgbClr val="000000"/>
                </a:solidFill>
              </a:defRPr>
            </a:pPr>
            <a:endParaRPr/>
          </a:p>
        </p:txBody>
      </p:sp>
      <p:sp>
        <p:nvSpPr>
          <p:cNvPr id="1177" name="Text Placeholder 6"/>
          <p:cNvSpPr>
            <a:spLocks noGrp="1"/>
          </p:cNvSpPr>
          <p:nvPr>
            <p:ph type="body" sz="half" idx="14"/>
          </p:nvPr>
        </p:nvSpPr>
        <p:spPr>
          <a:xfrm>
            <a:off x="304800" y="1463039"/>
            <a:ext cx="5486400" cy="4651643"/>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691673609"/>
      </p:ext>
    </p:extLst>
  </p:cSld>
  <p:clrMapOvr>
    <a:masterClrMapping/>
  </p:clrMapOvr>
  <p:transition spd="med"/>
</p:sldLayout>
</file>

<file path=ppt/slideLayouts/slideLayout172.xml><?xml version="1.0" encoding="utf-8"?>
<p:sldLayout xmlns:a="http://schemas.openxmlformats.org/drawingml/2006/main" xmlns:r="http://schemas.openxmlformats.org/officeDocument/2006/relationships" xmlns:p="http://schemas.openxmlformats.org/presentationml/2006/main" type="tx">
  <p:cSld name="3_boxes (3 med, 2 small)">
    <p:bg>
      <p:bgPr>
        <a:solidFill>
          <a:srgbClr val="FFFFFF"/>
        </a:solidFill>
        <a:effectLst/>
      </p:bgPr>
    </p:bg>
    <p:spTree>
      <p:nvGrpSpPr>
        <p:cNvPr id="1" name=""/>
        <p:cNvGrpSpPr/>
        <p:nvPr/>
      </p:nvGrpSpPr>
      <p:grpSpPr>
        <a:xfrm>
          <a:off x="0" y="0"/>
          <a:ext cx="0" cy="0"/>
          <a:chOff x="0" y="0"/>
          <a:chExt cx="0" cy="0"/>
        </a:xfrm>
      </p:grpSpPr>
      <p:sp>
        <p:nvSpPr>
          <p:cNvPr id="1184" name="Body Level One…"/>
          <p:cNvSpPr txBox="1">
            <a:spLocks noGrp="1"/>
          </p:cNvSpPr>
          <p:nvPr>
            <p:ph type="body" sz="half" idx="1"/>
          </p:nvPr>
        </p:nvSpPr>
        <p:spPr>
          <a:xfrm>
            <a:off x="6096002" y="3429000"/>
            <a:ext cx="6096001" cy="342900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11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86" name="Title Text"/>
          <p:cNvSpPr txBox="1">
            <a:spLocks noGrp="1"/>
          </p:cNvSpPr>
          <p:nvPr>
            <p:ph type="title"/>
          </p:nvPr>
        </p:nvSpPr>
        <p:spPr>
          <a:xfrm>
            <a:off x="-3" y="-3"/>
            <a:ext cx="6096000" cy="3429003"/>
          </a:xfrm>
          <a:prstGeom prst="rect">
            <a:avLst/>
          </a:prstGeom>
          <a:solidFill>
            <a:schemeClr val="accent2"/>
          </a:solidFill>
        </p:spPr>
        <p:txBody>
          <a:bodyPr lIns="201168" tIns="201168" rIns="201168" bIns="201168">
            <a:normAutofit/>
          </a:bodyPr>
          <a:lstStyle/>
          <a:p>
            <a:r>
              <a:t>Title Text</a:t>
            </a:r>
          </a:p>
        </p:txBody>
      </p:sp>
    </p:spTree>
    <p:extLst>
      <p:ext uri="{BB962C8B-B14F-4D97-AF65-F5344CB8AC3E}">
        <p14:creationId xmlns:p14="http://schemas.microsoft.com/office/powerpoint/2010/main" val="1928891854"/>
      </p:ext>
    </p:extLst>
  </p:cSld>
  <p:clrMapOvr>
    <a:masterClrMapping/>
  </p:clrMapOvr>
  <p:transition spd="med"/>
</p:sldLayout>
</file>

<file path=ppt/slideLayouts/slideLayout173.xml><?xml version="1.0" encoding="utf-8"?>
<p:sldLayout xmlns:a="http://schemas.openxmlformats.org/drawingml/2006/main" xmlns:r="http://schemas.openxmlformats.org/officeDocument/2006/relationships" xmlns:p="http://schemas.openxmlformats.org/presentationml/2006/main" type="tx">
  <p:cSld name="3_boxes (1 large, 4 small)">
    <p:bg>
      <p:bgPr>
        <a:solidFill>
          <a:srgbClr val="FFFFFF"/>
        </a:solidFill>
        <a:effectLst/>
      </p:bgPr>
    </p:bg>
    <p:spTree>
      <p:nvGrpSpPr>
        <p:cNvPr id="1" name=""/>
        <p:cNvGrpSpPr/>
        <p:nvPr/>
      </p:nvGrpSpPr>
      <p:grpSpPr>
        <a:xfrm>
          <a:off x="0" y="0"/>
          <a:ext cx="0" cy="0"/>
          <a:chOff x="0" y="0"/>
          <a:chExt cx="0" cy="0"/>
        </a:xfrm>
      </p:grpSpPr>
      <p:sp>
        <p:nvSpPr>
          <p:cNvPr id="1193" name="Body Level One…"/>
          <p:cNvSpPr txBox="1">
            <a:spLocks noGrp="1"/>
          </p:cNvSpPr>
          <p:nvPr>
            <p:ph type="body" sz="quarter" idx="1"/>
          </p:nvPr>
        </p:nvSpPr>
        <p:spPr>
          <a:xfrm>
            <a:off x="9143997" y="3429000"/>
            <a:ext cx="3048001" cy="3429000"/>
          </a:xfrm>
          <a:prstGeom prst="rect">
            <a:avLst/>
          </a:prstGeom>
          <a:solidFill>
            <a:srgbClr val="BCB9B9"/>
          </a:solidFill>
        </p:spPr>
        <p:txBody>
          <a:bodyPr lIns="192023" tIns="192023" rIns="192023" bIns="192023">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95" name="Title Text"/>
          <p:cNvSpPr txBox="1">
            <a:spLocks noGrp="1"/>
          </p:cNvSpPr>
          <p:nvPr>
            <p:ph type="title"/>
          </p:nvPr>
        </p:nvSpPr>
        <p:spPr>
          <a:xfrm>
            <a:off x="-2" y="-3"/>
            <a:ext cx="12192001" cy="3429003"/>
          </a:xfrm>
          <a:prstGeom prst="rect">
            <a:avLst/>
          </a:prstGeom>
          <a:solidFill>
            <a:srgbClr val="000000"/>
          </a:solidFill>
        </p:spPr>
        <p:txBody>
          <a:bodyPr lIns="155447" tIns="155447" rIns="155447" bIns="155447">
            <a:normAutofit/>
          </a:bodyPr>
          <a:lstStyle>
            <a:lvl1pPr>
              <a:defRPr sz="6400"/>
            </a:lvl1pPr>
          </a:lstStyle>
          <a:p>
            <a:r>
              <a:t>Title Text</a:t>
            </a:r>
          </a:p>
        </p:txBody>
      </p:sp>
    </p:spTree>
    <p:extLst>
      <p:ext uri="{BB962C8B-B14F-4D97-AF65-F5344CB8AC3E}">
        <p14:creationId xmlns:p14="http://schemas.microsoft.com/office/powerpoint/2010/main" val="2169709692"/>
      </p:ext>
    </p:extLst>
  </p:cSld>
  <p:clrMapOvr>
    <a:masterClrMapping/>
  </p:clrMapOvr>
  <p:transition spd="med"/>
</p:sldLayout>
</file>

<file path=ppt/slideLayouts/slideLayout174.xml><?xml version="1.0" encoding="utf-8"?>
<p:sldLayout xmlns:a="http://schemas.openxmlformats.org/drawingml/2006/main" xmlns:r="http://schemas.openxmlformats.org/officeDocument/2006/relationships" xmlns:p="http://schemas.openxmlformats.org/presentationml/2006/main" type="tx">
  <p:cSld name="3_title (black box) over image(s)">
    <p:bg>
      <p:bgPr>
        <a:solidFill>
          <a:srgbClr val="FFFFFF"/>
        </a:solidFill>
        <a:effectLst/>
      </p:bgPr>
    </p:bg>
    <p:spTree>
      <p:nvGrpSpPr>
        <p:cNvPr id="1" name=""/>
        <p:cNvGrpSpPr/>
        <p:nvPr/>
      </p:nvGrpSpPr>
      <p:grpSpPr>
        <a:xfrm>
          <a:off x="0" y="0"/>
          <a:ext cx="0" cy="0"/>
          <a:chOff x="0" y="0"/>
          <a:chExt cx="0" cy="0"/>
        </a:xfrm>
      </p:grpSpPr>
      <p:sp>
        <p:nvSpPr>
          <p:cNvPr id="120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03" name="Title Text"/>
          <p:cNvSpPr txBox="1">
            <a:spLocks noGrp="1"/>
          </p:cNvSpPr>
          <p:nvPr>
            <p:ph type="title"/>
          </p:nvPr>
        </p:nvSpPr>
        <p:spPr>
          <a:xfrm>
            <a:off x="-2" y="-3"/>
            <a:ext cx="12192001" cy="1720853"/>
          </a:xfrm>
          <a:prstGeom prst="rect">
            <a:avLst/>
          </a:prstGeom>
          <a:solidFill>
            <a:srgbClr val="000000"/>
          </a:solidFill>
        </p:spPr>
        <p:txBody>
          <a:bodyPr lIns="201168" tIns="201168" rIns="201168" bIns="201168">
            <a:normAutofit/>
          </a:bodyPr>
          <a:lstStyle/>
          <a:p>
            <a:r>
              <a:t>Title Text</a:t>
            </a:r>
          </a:p>
        </p:txBody>
      </p:sp>
    </p:spTree>
    <p:extLst>
      <p:ext uri="{BB962C8B-B14F-4D97-AF65-F5344CB8AC3E}">
        <p14:creationId xmlns:p14="http://schemas.microsoft.com/office/powerpoint/2010/main" val="1772135041"/>
      </p:ext>
    </p:extLst>
  </p:cSld>
  <p:clrMapOvr>
    <a:masterClrMapping/>
  </p:clrMapOvr>
  <p:transition spd="med"/>
</p:sldLayout>
</file>

<file path=ppt/slideLayouts/slideLayout175.xml><?xml version="1.0" encoding="utf-8"?>
<p:sldLayout xmlns:a="http://schemas.openxmlformats.org/drawingml/2006/main" xmlns:r="http://schemas.openxmlformats.org/officeDocument/2006/relationships" xmlns:p="http://schemas.openxmlformats.org/presentationml/2006/main" type="tx">
  <p:cSld name="3_text (black box) over image(s)">
    <p:bg>
      <p:bgPr>
        <a:solidFill>
          <a:srgbClr val="FFFFFF"/>
        </a:solidFill>
        <a:effectLst/>
      </p:bgPr>
    </p:bg>
    <p:spTree>
      <p:nvGrpSpPr>
        <p:cNvPr id="1" name=""/>
        <p:cNvGrpSpPr/>
        <p:nvPr/>
      </p:nvGrpSpPr>
      <p:grpSpPr>
        <a:xfrm>
          <a:off x="0" y="0"/>
          <a:ext cx="0" cy="0"/>
          <a:chOff x="0" y="0"/>
          <a:chExt cx="0" cy="0"/>
        </a:xfrm>
      </p:grpSpPr>
      <p:sp>
        <p:nvSpPr>
          <p:cNvPr id="1210" name="Body Level One…"/>
          <p:cNvSpPr txBox="1">
            <a:spLocks noGrp="1"/>
          </p:cNvSpPr>
          <p:nvPr>
            <p:ph type="body" sz="quarter" idx="1"/>
          </p:nvPr>
        </p:nvSpPr>
        <p:spPr>
          <a:xfrm>
            <a:off x="0" y="3810000"/>
            <a:ext cx="3048000" cy="3048000"/>
          </a:xfrm>
          <a:prstGeom prst="rect">
            <a:avLst/>
          </a:prstGeom>
          <a:solidFill>
            <a:srgbClr val="000000"/>
          </a:solidFill>
        </p:spPr>
        <p:txBody>
          <a:bodyPr lIns="155447" tIns="155447" rIns="155447" bIns="155447">
            <a:normAutofit/>
          </a:bodyPr>
          <a:lstStyle>
            <a:lvl2pPr marL="322996" indent="-322996"/>
            <a:lvl3pPr marL="621438" indent="-322996"/>
            <a:lvl4pPr marL="923690" indent="-314105"/>
            <a:lvl5pPr marL="1163291" indent="-322996"/>
          </a:lstStyle>
          <a:p>
            <a:r>
              <a:t>Body Level One</a:t>
            </a:r>
          </a:p>
          <a:p>
            <a:pPr lvl="1"/>
            <a:r>
              <a:t>Body Level Two</a:t>
            </a:r>
          </a:p>
          <a:p>
            <a:pPr lvl="2"/>
            <a:r>
              <a:t>Body Level Three</a:t>
            </a:r>
          </a:p>
          <a:p>
            <a:pPr lvl="3"/>
            <a:r>
              <a:t>Body Level Four</a:t>
            </a:r>
          </a:p>
          <a:p>
            <a:pPr lvl="4"/>
            <a:r>
              <a:t>Body Level Five</a:t>
            </a:r>
          </a:p>
        </p:txBody>
      </p:sp>
      <p:sp>
        <p:nvSpPr>
          <p:cNvPr id="121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273215525"/>
      </p:ext>
    </p:extLst>
  </p:cSld>
  <p:clrMapOvr>
    <a:masterClrMapping/>
  </p:clrMapOvr>
  <p:transition spd="med"/>
</p:sldLayout>
</file>

<file path=ppt/slideLayouts/slideLayout176.xml><?xml version="1.0" encoding="utf-8"?>
<p:sldLayout xmlns:a="http://schemas.openxmlformats.org/drawingml/2006/main" xmlns:r="http://schemas.openxmlformats.org/officeDocument/2006/relationships" xmlns:p="http://schemas.openxmlformats.org/presentationml/2006/main" type="tx">
  <p:cSld name="3_boxes (4 tall)">
    <p:bg>
      <p:bgPr>
        <a:solidFill>
          <a:srgbClr val="FFFFFF"/>
        </a:solidFill>
        <a:effectLst/>
      </p:bgPr>
    </p:bg>
    <p:spTree>
      <p:nvGrpSpPr>
        <p:cNvPr id="1" name=""/>
        <p:cNvGrpSpPr/>
        <p:nvPr/>
      </p:nvGrpSpPr>
      <p:grpSpPr>
        <a:xfrm>
          <a:off x="0" y="0"/>
          <a:ext cx="0" cy="0"/>
          <a:chOff x="0" y="0"/>
          <a:chExt cx="0" cy="0"/>
        </a:xfrm>
      </p:grpSpPr>
      <p:sp>
        <p:nvSpPr>
          <p:cNvPr id="1218" name="Body Level One…"/>
          <p:cNvSpPr txBox="1">
            <a:spLocks noGrp="1"/>
          </p:cNvSpPr>
          <p:nvPr>
            <p:ph type="body" sz="half" idx="1"/>
          </p:nvPr>
        </p:nvSpPr>
        <p:spPr>
          <a:xfrm>
            <a:off x="0" y="-2"/>
            <a:ext cx="3048000" cy="6858001"/>
          </a:xfrm>
          <a:prstGeom prst="rect">
            <a:avLst/>
          </a:prstGeom>
          <a:solidFill>
            <a:srgbClr val="000000"/>
          </a:solidFill>
        </p:spPr>
        <p:txBody>
          <a:bodyPr lIns="182879" tIns="182879" rIns="182879" bIns="182879">
            <a:normAutofit/>
          </a:bodyPr>
          <a:lstStyle>
            <a:lvl1pPr>
              <a:defRPr sz="2133"/>
            </a:lvl1pPr>
            <a:lvl2pPr marL="335580" indent="-335580">
              <a:defRPr sz="2133"/>
            </a:lvl2pPr>
            <a:lvl3pPr marL="634021" indent="-335580">
              <a:defRPr sz="2133"/>
            </a:lvl3pPr>
            <a:lvl4pPr marL="935927" indent="-326343">
              <a:defRPr sz="2133"/>
            </a:lvl4pPr>
            <a:lvl5pPr marL="1175875" indent="-335580">
              <a:defRPr sz="2133"/>
            </a:lvl5pPr>
          </a:lstStyle>
          <a:p>
            <a:r>
              <a:t>Body Level One</a:t>
            </a:r>
          </a:p>
          <a:p>
            <a:pPr lvl="1"/>
            <a:r>
              <a:t>Body Level Two</a:t>
            </a:r>
          </a:p>
          <a:p>
            <a:pPr lvl="2"/>
            <a:r>
              <a:t>Body Level Three</a:t>
            </a:r>
          </a:p>
          <a:p>
            <a:pPr lvl="3"/>
            <a:r>
              <a:t>Body Level Four</a:t>
            </a:r>
          </a:p>
          <a:p>
            <a:pPr lvl="4"/>
            <a:r>
              <a:t>Body Level Five</a:t>
            </a:r>
          </a:p>
        </p:txBody>
      </p:sp>
      <p:sp>
        <p:nvSpPr>
          <p:cNvPr id="12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79087125"/>
      </p:ext>
    </p:extLst>
  </p:cSld>
  <p:clrMapOvr>
    <a:masterClrMapping/>
  </p:clrMapOvr>
  <p:transition spd="med"/>
</p:sldLayout>
</file>

<file path=ppt/slideLayouts/slideLayout177.xml><?xml version="1.0" encoding="utf-8"?>
<p:sldLayout xmlns:a="http://schemas.openxmlformats.org/drawingml/2006/main" xmlns:r="http://schemas.openxmlformats.org/officeDocument/2006/relationships" xmlns:p="http://schemas.openxmlformats.org/presentationml/2006/main" type="tx">
  <p:cSld name="3_graph">
    <p:bg>
      <p:bgPr>
        <a:solidFill>
          <a:srgbClr val="FFFFFF"/>
        </a:solidFill>
        <a:effectLst/>
      </p:bgPr>
    </p:bg>
    <p:spTree>
      <p:nvGrpSpPr>
        <p:cNvPr id="1" name=""/>
        <p:cNvGrpSpPr/>
        <p:nvPr/>
      </p:nvGrpSpPr>
      <p:grpSpPr>
        <a:xfrm>
          <a:off x="0" y="0"/>
          <a:ext cx="0" cy="0"/>
          <a:chOff x="0" y="0"/>
          <a:chExt cx="0" cy="0"/>
        </a:xfrm>
      </p:grpSpPr>
      <p:sp>
        <p:nvSpPr>
          <p:cNvPr id="1226" name="Title Text"/>
          <p:cNvSpPr txBox="1">
            <a:spLocks noGrp="1"/>
          </p:cNvSpPr>
          <p:nvPr>
            <p:ph type="title"/>
          </p:nvPr>
        </p:nvSpPr>
        <p:spPr>
          <a:xfrm>
            <a:off x="304800" y="268224"/>
            <a:ext cx="5486400" cy="1193365"/>
          </a:xfrm>
          <a:prstGeom prst="rect">
            <a:avLst/>
          </a:prstGeom>
        </p:spPr>
        <p:txBody>
          <a:bodyPr>
            <a:normAutofit/>
          </a:bodyPr>
          <a:lstStyle>
            <a:lvl1pPr>
              <a:defRPr>
                <a:solidFill>
                  <a:srgbClr val="000000"/>
                </a:solidFill>
              </a:defRPr>
            </a:lvl1pPr>
          </a:lstStyle>
          <a:p>
            <a:r>
              <a:t>Title Text</a:t>
            </a:r>
          </a:p>
        </p:txBody>
      </p:sp>
      <p:sp>
        <p:nvSpPr>
          <p:cNvPr id="122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28" name="Body Level One…"/>
          <p:cNvSpPr txBox="1">
            <a:spLocks noGrp="1"/>
          </p:cNvSpPr>
          <p:nvPr>
            <p:ph type="body" sz="quarter" idx="1"/>
          </p:nvPr>
        </p:nvSpPr>
        <p:spPr>
          <a:xfrm>
            <a:off x="304800" y="1463040"/>
            <a:ext cx="2438400" cy="4668595"/>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4021" indent="-335580">
              <a:defRPr sz="2133">
                <a:solidFill>
                  <a:srgbClr val="000000"/>
                </a:solidFill>
              </a:defRPr>
            </a:lvl3pPr>
            <a:lvl4pPr marL="935927" indent="-326343">
              <a:defRPr sz="2133">
                <a:solidFill>
                  <a:srgbClr val="000000"/>
                </a:solidFill>
              </a:defRPr>
            </a:lvl4pPr>
            <a:lvl5pPr marL="1175875" indent="-335580">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650549246"/>
      </p:ext>
    </p:extLst>
  </p:cSld>
  <p:clrMapOvr>
    <a:masterClrMapping/>
  </p:clrMapOvr>
  <p:transition spd="med"/>
</p:sldLayout>
</file>

<file path=ppt/slideLayouts/slideLayout178.xml><?xml version="1.0" encoding="utf-8"?>
<p:sldLayout xmlns:a="http://schemas.openxmlformats.org/drawingml/2006/main" xmlns:r="http://schemas.openxmlformats.org/officeDocument/2006/relationships" xmlns:p="http://schemas.openxmlformats.org/presentationml/2006/main" type="tx">
  <p:cSld name="3_title, text (1/4), content (3/4)">
    <p:bg>
      <p:bgPr>
        <a:solidFill>
          <a:srgbClr val="FFFFFF"/>
        </a:solidFill>
        <a:effectLst/>
      </p:bgPr>
    </p:bg>
    <p:spTree>
      <p:nvGrpSpPr>
        <p:cNvPr id="1" name=""/>
        <p:cNvGrpSpPr/>
        <p:nvPr/>
      </p:nvGrpSpPr>
      <p:grpSpPr>
        <a:xfrm>
          <a:off x="0" y="0"/>
          <a:ext cx="0" cy="0"/>
          <a:chOff x="0" y="0"/>
          <a:chExt cx="0" cy="0"/>
        </a:xfrm>
      </p:grpSpPr>
      <p:sp>
        <p:nvSpPr>
          <p:cNvPr id="1235" name="Title Text"/>
          <p:cNvSpPr txBox="1">
            <a:spLocks noGrp="1"/>
          </p:cNvSpPr>
          <p:nvPr>
            <p:ph type="title"/>
          </p:nvPr>
        </p:nvSpPr>
        <p:spPr>
          <a:xfrm>
            <a:off x="304800" y="268224"/>
            <a:ext cx="5486400" cy="1193365"/>
          </a:xfrm>
          <a:prstGeom prst="rect">
            <a:avLst/>
          </a:prstGeom>
        </p:spPr>
        <p:txBody>
          <a:bodyPr>
            <a:normAutofit/>
          </a:bodyPr>
          <a:lstStyle>
            <a:lvl1pPr>
              <a:defRPr>
                <a:solidFill>
                  <a:srgbClr val="000000"/>
                </a:solidFill>
              </a:defRPr>
            </a:lvl1pPr>
          </a:lstStyle>
          <a:p>
            <a:r>
              <a:t>Title Text</a:t>
            </a:r>
          </a:p>
        </p:txBody>
      </p:sp>
      <p:sp>
        <p:nvSpPr>
          <p:cNvPr id="123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37" name="Body Level One…"/>
          <p:cNvSpPr txBox="1">
            <a:spLocks noGrp="1"/>
          </p:cNvSpPr>
          <p:nvPr>
            <p:ph type="body" sz="quarter" idx="1"/>
          </p:nvPr>
        </p:nvSpPr>
        <p:spPr>
          <a:xfrm>
            <a:off x="304800" y="1488650"/>
            <a:ext cx="2438400" cy="4605868"/>
          </a:xfrm>
          <a:prstGeom prst="rect">
            <a:avLst/>
          </a:prstGeom>
        </p:spPr>
        <p:txBody>
          <a:bodyPr>
            <a:normAutofit/>
          </a:bodyPr>
          <a:lstStyle>
            <a:lvl1pPr>
              <a:defRPr>
                <a:solidFill>
                  <a:srgbClr val="000000"/>
                </a:solidFill>
              </a:defRPr>
            </a:lvl1pPr>
            <a:lvl2pPr marL="293633" indent="-293633">
              <a:defRPr>
                <a:solidFill>
                  <a:srgbClr val="000000"/>
                </a:solidFill>
              </a:defRPr>
            </a:lvl2pPr>
            <a:lvl3pPr marL="592075" indent="-293633">
              <a:defRPr>
                <a:solidFill>
                  <a:srgbClr val="000000"/>
                </a:solidFill>
              </a:defRPr>
            </a:lvl3pPr>
            <a:lvl4pPr marL="895135" indent="-285550">
              <a:defRPr>
                <a:solidFill>
                  <a:srgbClr val="000000"/>
                </a:solidFill>
              </a:defRPr>
            </a:lvl4pPr>
            <a:lvl5pPr marL="1133928" indent="-29363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039782704"/>
      </p:ext>
    </p:extLst>
  </p:cSld>
  <p:clrMapOvr>
    <a:masterClrMapping/>
  </p:clrMapOvr>
  <p:transition spd="med"/>
</p:sldLayout>
</file>

<file path=ppt/slideLayouts/slideLayout179.xml><?xml version="1.0" encoding="utf-8"?>
<p:sldLayout xmlns:a="http://schemas.openxmlformats.org/drawingml/2006/main" xmlns:r="http://schemas.openxmlformats.org/officeDocument/2006/relationships" xmlns:p="http://schemas.openxmlformats.org/presentationml/2006/main" type="tx">
  <p:cSld name="3_title, text (1/4), blank (3/4)">
    <p:bg>
      <p:bgPr>
        <a:solidFill>
          <a:srgbClr val="FFFFFF"/>
        </a:solidFill>
        <a:effectLst/>
      </p:bgPr>
    </p:bg>
    <p:spTree>
      <p:nvGrpSpPr>
        <p:cNvPr id="1" name=""/>
        <p:cNvGrpSpPr/>
        <p:nvPr/>
      </p:nvGrpSpPr>
      <p:grpSpPr>
        <a:xfrm>
          <a:off x="0" y="0"/>
          <a:ext cx="0" cy="0"/>
          <a:chOff x="0" y="0"/>
          <a:chExt cx="0" cy="0"/>
        </a:xfrm>
      </p:grpSpPr>
      <p:sp>
        <p:nvSpPr>
          <p:cNvPr id="1244" name="Title Text"/>
          <p:cNvSpPr txBox="1">
            <a:spLocks noGrp="1"/>
          </p:cNvSpPr>
          <p:nvPr>
            <p:ph type="title"/>
          </p:nvPr>
        </p:nvSpPr>
        <p:spPr>
          <a:xfrm>
            <a:off x="304800" y="268224"/>
            <a:ext cx="5486400" cy="1193365"/>
          </a:xfrm>
          <a:prstGeom prst="rect">
            <a:avLst/>
          </a:prstGeom>
        </p:spPr>
        <p:txBody>
          <a:bodyPr>
            <a:normAutofit/>
          </a:bodyPr>
          <a:lstStyle>
            <a:lvl1pPr>
              <a:defRPr>
                <a:solidFill>
                  <a:srgbClr val="000000"/>
                </a:solidFill>
              </a:defRPr>
            </a:lvl1pPr>
          </a:lstStyle>
          <a:p>
            <a:r>
              <a:t>Title Text</a:t>
            </a:r>
          </a:p>
        </p:txBody>
      </p:sp>
      <p:sp>
        <p:nvSpPr>
          <p:cNvPr id="124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46" name="Body Level One…"/>
          <p:cNvSpPr txBox="1">
            <a:spLocks noGrp="1"/>
          </p:cNvSpPr>
          <p:nvPr>
            <p:ph type="body" sz="quarter" idx="1"/>
          </p:nvPr>
        </p:nvSpPr>
        <p:spPr>
          <a:xfrm>
            <a:off x="304800" y="1488650"/>
            <a:ext cx="2438400" cy="4605868"/>
          </a:xfrm>
          <a:prstGeom prst="rect">
            <a:avLst/>
          </a:prstGeom>
        </p:spPr>
        <p:txBody>
          <a:bodyPr>
            <a:normAutofit/>
          </a:bodyPr>
          <a:lstStyle>
            <a:lvl1pPr>
              <a:defRPr>
                <a:solidFill>
                  <a:srgbClr val="000000"/>
                </a:solidFill>
              </a:defRPr>
            </a:lvl1pPr>
            <a:lvl2pPr marL="293633" indent="-293633">
              <a:defRPr>
                <a:solidFill>
                  <a:srgbClr val="000000"/>
                </a:solidFill>
              </a:defRPr>
            </a:lvl2pPr>
            <a:lvl3pPr marL="592075" indent="-293633">
              <a:defRPr>
                <a:solidFill>
                  <a:srgbClr val="000000"/>
                </a:solidFill>
              </a:defRPr>
            </a:lvl3pPr>
            <a:lvl4pPr marL="895135" indent="-285550">
              <a:defRPr>
                <a:solidFill>
                  <a:srgbClr val="000000"/>
                </a:solidFill>
              </a:defRPr>
            </a:lvl4pPr>
            <a:lvl5pPr marL="1133928" indent="-29363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570727927"/>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498600"/>
            <a:ext cx="5486400" cy="463397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6400800" y="1498601"/>
            <a:ext cx="2438400" cy="463303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98601"/>
            <a:ext cx="2438400" cy="463303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155990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x">
  <p:cSld name="3_case study: title, text (2/4), content (2/4)">
    <p:bg>
      <p:bgPr>
        <a:solidFill>
          <a:srgbClr val="FFFFFF"/>
        </a:solidFill>
        <a:effectLst/>
      </p:bgPr>
    </p:bg>
    <p:spTree>
      <p:nvGrpSpPr>
        <p:cNvPr id="1" name=""/>
        <p:cNvGrpSpPr/>
        <p:nvPr/>
      </p:nvGrpSpPr>
      <p:grpSpPr>
        <a:xfrm>
          <a:off x="0" y="0"/>
          <a:ext cx="0" cy="0"/>
          <a:chOff x="0" y="0"/>
          <a:chExt cx="0" cy="0"/>
        </a:xfrm>
      </p:grpSpPr>
      <p:sp>
        <p:nvSpPr>
          <p:cNvPr id="1253" name="Title Text"/>
          <p:cNvSpPr txBox="1">
            <a:spLocks noGrp="1"/>
          </p:cNvSpPr>
          <p:nvPr>
            <p:ph type="title"/>
          </p:nvPr>
        </p:nvSpPr>
        <p:spPr>
          <a:xfrm>
            <a:off x="304800" y="268224"/>
            <a:ext cx="5486400" cy="1193365"/>
          </a:xfrm>
          <a:prstGeom prst="rect">
            <a:avLst/>
          </a:prstGeom>
        </p:spPr>
        <p:txBody>
          <a:bodyPr>
            <a:normAutofit/>
          </a:bodyPr>
          <a:lstStyle>
            <a:lvl1pPr>
              <a:defRPr>
                <a:solidFill>
                  <a:srgbClr val="000000"/>
                </a:solidFill>
              </a:defRPr>
            </a:lvl1pPr>
          </a:lstStyle>
          <a:p>
            <a:r>
              <a:t>Title Text</a:t>
            </a:r>
          </a:p>
        </p:txBody>
      </p:sp>
      <p:sp>
        <p:nvSpPr>
          <p:cNvPr id="125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55" name="Body Level One…"/>
          <p:cNvSpPr txBox="1">
            <a:spLocks noGrp="1"/>
          </p:cNvSpPr>
          <p:nvPr>
            <p:ph type="body" sz="quarter" idx="1"/>
          </p:nvPr>
        </p:nvSpPr>
        <p:spPr>
          <a:xfrm>
            <a:off x="304800" y="1463041"/>
            <a:ext cx="2438400" cy="4669537"/>
          </a:xfrm>
          <a:prstGeom prst="rect">
            <a:avLst/>
          </a:prstGeom>
        </p:spPr>
        <p:txBody>
          <a:bodyPr>
            <a:normAutofit/>
          </a:bodyPr>
          <a:lstStyle>
            <a:lvl1pPr>
              <a:defRPr sz="2133">
                <a:solidFill>
                  <a:srgbClr val="000000"/>
                </a:solidFill>
              </a:defRPr>
            </a:lvl1pPr>
            <a:lvl2pPr marL="335580" indent="-335580">
              <a:defRPr sz="2133">
                <a:solidFill>
                  <a:srgbClr val="000000"/>
                </a:solidFill>
              </a:defRPr>
            </a:lvl2pPr>
            <a:lvl3pPr marL="634021" indent="-335580">
              <a:defRPr sz="2133">
                <a:solidFill>
                  <a:srgbClr val="000000"/>
                </a:solidFill>
              </a:defRPr>
            </a:lvl3pPr>
            <a:lvl4pPr marL="935927" indent="-326343">
              <a:defRPr sz="2133">
                <a:solidFill>
                  <a:srgbClr val="000000"/>
                </a:solidFill>
              </a:defRPr>
            </a:lvl4pPr>
            <a:lvl5pPr marL="1175875" indent="-335580">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256" name="Text Placeholder 5"/>
          <p:cNvSpPr>
            <a:spLocks noGrp="1"/>
          </p:cNvSpPr>
          <p:nvPr>
            <p:ph type="body" sz="quarter" idx="13"/>
          </p:nvPr>
        </p:nvSpPr>
        <p:spPr>
          <a:xfrm>
            <a:off x="3352800" y="1499616"/>
            <a:ext cx="2438400" cy="4608577"/>
          </a:xfrm>
          <a:prstGeom prst="rect">
            <a:avLst/>
          </a:prstGeom>
        </p:spPr>
        <p:txBody>
          <a:bodyPr>
            <a:normAutofit/>
          </a:bodyPr>
          <a:lstStyle/>
          <a:p>
            <a:pPr>
              <a:defRPr>
                <a:solidFill>
                  <a:srgbClr val="000000"/>
                </a:solidFill>
              </a:defRPr>
            </a:pPr>
            <a:endParaRPr/>
          </a:p>
        </p:txBody>
      </p:sp>
      <p:sp>
        <p:nvSpPr>
          <p:cNvPr id="1257" name="Picture Placeholder 11"/>
          <p:cNvSpPr>
            <a:spLocks noGrp="1"/>
          </p:cNvSpPr>
          <p:nvPr>
            <p:ph type="pic" idx="14"/>
          </p:nvPr>
        </p:nvSpPr>
        <p:spPr>
          <a:xfrm>
            <a:off x="6096000" y="0"/>
            <a:ext cx="6096000" cy="6858000"/>
          </a:xfrm>
          <a:prstGeom prst="rect">
            <a:avLst/>
          </a:prstGeom>
        </p:spPr>
        <p:txBody>
          <a:bodyPr lIns="91439" tIns="45719" rIns="91439" bIns="45719"/>
          <a:lstStyle/>
          <a:p>
            <a:endParaRPr/>
          </a:p>
        </p:txBody>
      </p:sp>
    </p:spTree>
    <p:extLst>
      <p:ext uri="{BB962C8B-B14F-4D97-AF65-F5344CB8AC3E}">
        <p14:creationId xmlns:p14="http://schemas.microsoft.com/office/powerpoint/2010/main" val="3820944573"/>
      </p:ext>
    </p:extLst>
  </p:cSld>
  <p:clrMapOvr>
    <a:masterClrMapping/>
  </p:clrMapOvr>
  <p:transition spd="med"/>
</p:sldLayout>
</file>

<file path=ppt/slideLayouts/slideLayout181.xml><?xml version="1.0" encoding="utf-8"?>
<p:sldLayout xmlns:a="http://schemas.openxmlformats.org/drawingml/2006/main" xmlns:r="http://schemas.openxmlformats.org/officeDocument/2006/relationships" xmlns:p="http://schemas.openxmlformats.org/presentationml/2006/main" type="tx">
  <p:cSld name="3_case study 2: title, text (2/4), quote (2/4)">
    <p:bg>
      <p:bgPr>
        <a:solidFill>
          <a:srgbClr val="FFFFFF"/>
        </a:solidFill>
        <a:effectLst/>
      </p:bgPr>
    </p:bg>
    <p:spTree>
      <p:nvGrpSpPr>
        <p:cNvPr id="1" name=""/>
        <p:cNvGrpSpPr/>
        <p:nvPr/>
      </p:nvGrpSpPr>
      <p:grpSpPr>
        <a:xfrm>
          <a:off x="0" y="0"/>
          <a:ext cx="0" cy="0"/>
          <a:chOff x="0" y="0"/>
          <a:chExt cx="0" cy="0"/>
        </a:xfrm>
      </p:grpSpPr>
      <p:sp>
        <p:nvSpPr>
          <p:cNvPr id="1264" name="Title Text"/>
          <p:cNvSpPr txBox="1">
            <a:spLocks noGrp="1"/>
          </p:cNvSpPr>
          <p:nvPr>
            <p:ph type="title"/>
          </p:nvPr>
        </p:nvSpPr>
        <p:spPr>
          <a:xfrm>
            <a:off x="304800" y="268224"/>
            <a:ext cx="5486400" cy="1193365"/>
          </a:xfrm>
          <a:prstGeom prst="rect">
            <a:avLst/>
          </a:prstGeom>
        </p:spPr>
        <p:txBody>
          <a:bodyPr>
            <a:normAutofit/>
          </a:bodyPr>
          <a:lstStyle>
            <a:lvl1pPr>
              <a:defRPr>
                <a:solidFill>
                  <a:srgbClr val="000000"/>
                </a:solidFill>
              </a:defRPr>
            </a:lvl1pPr>
          </a:lstStyle>
          <a:p>
            <a:r>
              <a:t>Title Text</a:t>
            </a:r>
          </a:p>
        </p:txBody>
      </p:sp>
      <p:sp>
        <p:nvSpPr>
          <p:cNvPr id="126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66" name="Body Level One…"/>
          <p:cNvSpPr txBox="1">
            <a:spLocks noGrp="1"/>
          </p:cNvSpPr>
          <p:nvPr>
            <p:ph type="body" sz="quarter" idx="1"/>
          </p:nvPr>
        </p:nvSpPr>
        <p:spPr>
          <a:xfrm>
            <a:off x="304800" y="1463041"/>
            <a:ext cx="2438400" cy="4669537"/>
          </a:xfrm>
          <a:prstGeom prst="rect">
            <a:avLst/>
          </a:prstGeom>
        </p:spPr>
        <p:txBody>
          <a:bodyPr>
            <a:normAutofit/>
          </a:bodyPr>
          <a:lstStyle>
            <a:lvl1pPr>
              <a:defRPr sz="2133">
                <a:solidFill>
                  <a:srgbClr val="000000"/>
                </a:solidFill>
              </a:defRPr>
            </a:lvl1pPr>
            <a:lvl2pPr marL="335580" indent="-335580">
              <a:defRPr sz="2133">
                <a:solidFill>
                  <a:srgbClr val="000000"/>
                </a:solidFill>
              </a:defRPr>
            </a:lvl2pPr>
            <a:lvl3pPr marL="634021" indent="-335580">
              <a:defRPr sz="2133">
                <a:solidFill>
                  <a:srgbClr val="000000"/>
                </a:solidFill>
              </a:defRPr>
            </a:lvl3pPr>
            <a:lvl4pPr marL="935927" indent="-326343">
              <a:defRPr sz="2133">
                <a:solidFill>
                  <a:srgbClr val="000000"/>
                </a:solidFill>
              </a:defRPr>
            </a:lvl4pPr>
            <a:lvl5pPr marL="1175875" indent="-335580">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267" name="Text Placeholder 5"/>
          <p:cNvSpPr>
            <a:spLocks noGrp="1"/>
          </p:cNvSpPr>
          <p:nvPr>
            <p:ph type="body" sz="quarter" idx="13"/>
          </p:nvPr>
        </p:nvSpPr>
        <p:spPr>
          <a:xfrm>
            <a:off x="3352800" y="1499616"/>
            <a:ext cx="2438400" cy="4608577"/>
          </a:xfrm>
          <a:prstGeom prst="rect">
            <a:avLst/>
          </a:prstGeom>
        </p:spPr>
        <p:txBody>
          <a:bodyPr>
            <a:normAutofit/>
          </a:bodyPr>
          <a:lstStyle/>
          <a:p>
            <a:pPr>
              <a:defRPr>
                <a:solidFill>
                  <a:srgbClr val="000000"/>
                </a:solidFill>
              </a:defRPr>
            </a:pPr>
            <a:endParaRPr/>
          </a:p>
        </p:txBody>
      </p:sp>
      <p:sp>
        <p:nvSpPr>
          <p:cNvPr id="1268" name="Text Placeholder 8"/>
          <p:cNvSpPr>
            <a:spLocks noGrp="1"/>
          </p:cNvSpPr>
          <p:nvPr>
            <p:ph type="body" sz="half" idx="14"/>
          </p:nvPr>
        </p:nvSpPr>
        <p:spPr>
          <a:xfrm>
            <a:off x="6267190" y="1454616"/>
            <a:ext cx="5620012" cy="4608577"/>
          </a:xfrm>
          <a:prstGeom prst="rect">
            <a:avLst/>
          </a:prstGeom>
        </p:spPr>
        <p:txBody>
          <a:bodyPr>
            <a:normAutofit/>
          </a:bodyPr>
          <a:lstStyle>
            <a:lvl1pPr marL="156629" indent="-156629">
              <a:defRPr sz="2400">
                <a:solidFill>
                  <a:srgbClr val="000000"/>
                </a:solidFill>
              </a:defRPr>
            </a:lvl1pPr>
          </a:lstStyle>
          <a:p>
            <a:pPr marL="117475" indent="-117475">
              <a:defRPr sz="2400">
                <a:solidFill>
                  <a:srgbClr val="000000"/>
                </a:solidFill>
              </a:defRPr>
            </a:pPr>
            <a:endParaRPr/>
          </a:p>
        </p:txBody>
      </p:sp>
    </p:spTree>
    <p:extLst>
      <p:ext uri="{BB962C8B-B14F-4D97-AF65-F5344CB8AC3E}">
        <p14:creationId xmlns:p14="http://schemas.microsoft.com/office/powerpoint/2010/main" val="560953189"/>
      </p:ext>
    </p:extLst>
  </p:cSld>
  <p:clrMapOvr>
    <a:masterClrMapping/>
  </p:clrMapOvr>
  <p:transition spd="med"/>
</p:sldLayout>
</file>

<file path=ppt/slideLayouts/slideLayout182.xml><?xml version="1.0" encoding="utf-8"?>
<p:sldLayout xmlns:a="http://schemas.openxmlformats.org/drawingml/2006/main" xmlns:r="http://schemas.openxmlformats.org/officeDocument/2006/relationships" xmlns:p="http://schemas.openxmlformats.org/presentationml/2006/main" type="tx">
  <p:cSld name="3_table">
    <p:bg>
      <p:bgPr>
        <a:solidFill>
          <a:srgbClr val="FFFFFF"/>
        </a:solidFill>
        <a:effectLst/>
      </p:bgPr>
    </p:bg>
    <p:spTree>
      <p:nvGrpSpPr>
        <p:cNvPr id="1" name=""/>
        <p:cNvGrpSpPr/>
        <p:nvPr/>
      </p:nvGrpSpPr>
      <p:grpSpPr>
        <a:xfrm>
          <a:off x="0" y="0"/>
          <a:ext cx="0" cy="0"/>
          <a:chOff x="0" y="0"/>
          <a:chExt cx="0" cy="0"/>
        </a:xfrm>
      </p:grpSpPr>
      <p:sp>
        <p:nvSpPr>
          <p:cNvPr id="127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76" name="Body Level One…"/>
          <p:cNvSpPr txBox="1">
            <a:spLocks noGrp="1"/>
          </p:cNvSpPr>
          <p:nvPr>
            <p:ph type="body" sz="quarter" idx="1"/>
          </p:nvPr>
        </p:nvSpPr>
        <p:spPr>
          <a:xfrm>
            <a:off x="304800" y="256031"/>
            <a:ext cx="2438400" cy="5878661"/>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4021" indent="-335580">
              <a:defRPr sz="2133">
                <a:solidFill>
                  <a:srgbClr val="000000"/>
                </a:solidFill>
              </a:defRPr>
            </a:lvl3pPr>
            <a:lvl4pPr marL="935927" indent="-326343">
              <a:defRPr sz="2133">
                <a:solidFill>
                  <a:srgbClr val="000000"/>
                </a:solidFill>
              </a:defRPr>
            </a:lvl4pPr>
            <a:lvl5pPr marL="1175875" indent="-335580">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156367554"/>
      </p:ext>
    </p:extLst>
  </p:cSld>
  <p:clrMapOvr>
    <a:masterClrMapping/>
  </p:clrMapOvr>
  <p:transition spd="med"/>
</p:sldLayout>
</file>

<file path=ppt/slideLayouts/slideLayout183.xml><?xml version="1.0" encoding="utf-8"?>
<p:sldLayout xmlns:a="http://schemas.openxmlformats.org/drawingml/2006/main" xmlns:r="http://schemas.openxmlformats.org/officeDocument/2006/relationships" xmlns:p="http://schemas.openxmlformats.org/presentationml/2006/main" type="tx">
  <p:cSld name="3_blank (with footer)">
    <p:bg>
      <p:bgPr>
        <a:solidFill>
          <a:srgbClr val="FFFFFF"/>
        </a:solidFill>
        <a:effectLst/>
      </p:bgPr>
    </p:bg>
    <p:spTree>
      <p:nvGrpSpPr>
        <p:cNvPr id="1" name=""/>
        <p:cNvGrpSpPr/>
        <p:nvPr/>
      </p:nvGrpSpPr>
      <p:grpSpPr>
        <a:xfrm>
          <a:off x="0" y="0"/>
          <a:ext cx="0" cy="0"/>
          <a:chOff x="0" y="0"/>
          <a:chExt cx="0" cy="0"/>
        </a:xfrm>
      </p:grpSpPr>
      <p:sp>
        <p:nvSpPr>
          <p:cNvPr id="128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736796531"/>
      </p:ext>
    </p:extLst>
  </p:cSld>
  <p:clrMapOvr>
    <a:masterClrMapping/>
  </p:clrMapOvr>
  <p:transition spd="med"/>
</p:sldLayout>
</file>

<file path=ppt/slideLayouts/slideLayout184.xml><?xml version="1.0" encoding="utf-8"?>
<p:sldLayout xmlns:a="http://schemas.openxmlformats.org/drawingml/2006/main" xmlns:r="http://schemas.openxmlformats.org/officeDocument/2006/relationships" xmlns:p="http://schemas.openxmlformats.org/presentationml/2006/main" type="tx">
  <p:cSld name="3_blank (no footer)">
    <p:bg>
      <p:bgPr>
        <a:solidFill>
          <a:srgbClr val="FFFFFF"/>
        </a:solidFill>
        <a:effectLst/>
      </p:bgPr>
    </p:bg>
    <p:spTree>
      <p:nvGrpSpPr>
        <p:cNvPr id="1" name=""/>
        <p:cNvGrpSpPr/>
        <p:nvPr/>
      </p:nvGrpSpPr>
      <p:grpSpPr>
        <a:xfrm>
          <a:off x="0" y="0"/>
          <a:ext cx="0" cy="0"/>
          <a:chOff x="0" y="0"/>
          <a:chExt cx="0" cy="0"/>
        </a:xfrm>
      </p:grpSpPr>
      <p:sp>
        <p:nvSpPr>
          <p:cNvPr id="1290" name="Slide Number"/>
          <p:cNvSpPr txBox="1">
            <a:spLocks noGrp="1"/>
          </p:cNvSpPr>
          <p:nvPr>
            <p:ph type="sldNum" sz="quarter" idx="2"/>
          </p:nvPr>
        </p:nvSpPr>
        <p:spPr>
          <a:xfrm>
            <a:off x="8612566" y="6294795"/>
            <a:ext cx="125034" cy="12311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99736395"/>
      </p:ext>
    </p:extLst>
  </p:cSld>
  <p:clrMapOvr>
    <a:masterClrMapping/>
  </p:clrMapOvr>
  <p:transition spd="med"/>
</p:sldLayout>
</file>

<file path=ppt/slideLayouts/slideLayout185.xml><?xml version="1.0" encoding="utf-8"?>
<p:sldLayout xmlns:a="http://schemas.openxmlformats.org/drawingml/2006/main" xmlns:r="http://schemas.openxmlformats.org/officeDocument/2006/relationships" xmlns:p="http://schemas.openxmlformats.org/presentationml/2006/main" type="tx">
  <p:cSld name="3_Thank you">
    <p:bg>
      <p:bgPr>
        <a:solidFill>
          <a:srgbClr val="FFFFFF"/>
        </a:solidFill>
        <a:effectLst/>
      </p:bgPr>
    </p:bg>
    <p:spTree>
      <p:nvGrpSpPr>
        <p:cNvPr id="1" name=""/>
        <p:cNvGrpSpPr/>
        <p:nvPr/>
      </p:nvGrpSpPr>
      <p:grpSpPr>
        <a:xfrm>
          <a:off x="0" y="0"/>
          <a:ext cx="0" cy="0"/>
          <a:chOff x="0" y="0"/>
          <a:chExt cx="0" cy="0"/>
        </a:xfrm>
      </p:grpSpPr>
      <p:sp>
        <p:nvSpPr>
          <p:cNvPr id="1297" name="Title Text"/>
          <p:cNvSpPr txBox="1">
            <a:spLocks noGrp="1"/>
          </p:cNvSpPr>
          <p:nvPr>
            <p:ph type="title"/>
          </p:nvPr>
        </p:nvSpPr>
        <p:spPr>
          <a:xfrm>
            <a:off x="304800" y="268224"/>
            <a:ext cx="5486400" cy="1140968"/>
          </a:xfrm>
          <a:prstGeom prst="rect">
            <a:avLst/>
          </a:prstGeom>
        </p:spPr>
        <p:txBody>
          <a:bodyPr>
            <a:normAutofit/>
          </a:bodyPr>
          <a:lstStyle>
            <a:lvl1pPr>
              <a:defRPr>
                <a:solidFill>
                  <a:srgbClr val="000000"/>
                </a:solidFill>
              </a:defRPr>
            </a:lvl1pPr>
          </a:lstStyle>
          <a:p>
            <a:r>
              <a:t>Title Text</a:t>
            </a:r>
          </a:p>
        </p:txBody>
      </p:sp>
      <p:sp>
        <p:nvSpPr>
          <p:cNvPr id="129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99" name="Body Level One…"/>
          <p:cNvSpPr txBox="1">
            <a:spLocks noGrp="1"/>
          </p:cNvSpPr>
          <p:nvPr>
            <p:ph type="body" sz="half" idx="1"/>
          </p:nvPr>
        </p:nvSpPr>
        <p:spPr>
          <a:xfrm>
            <a:off x="304800" y="1524000"/>
            <a:ext cx="5486400" cy="4779264"/>
          </a:xfrm>
          <a:prstGeom prst="rect">
            <a:avLst/>
          </a:prstGeom>
        </p:spPr>
        <p:txBody>
          <a:bodyPr>
            <a:normAutofit/>
          </a:bodyPr>
          <a:lstStyle>
            <a:lvl1pPr>
              <a:spcBef>
                <a:spcPts val="0"/>
              </a:spcBef>
              <a:tabLst>
                <a:tab pos="5350800" algn="r"/>
              </a:tabLst>
              <a:defRPr sz="1467">
                <a:solidFill>
                  <a:srgbClr val="000000"/>
                </a:solidFill>
              </a:defRPr>
            </a:lvl1pPr>
            <a:lvl2pPr marL="181273" indent="-181273">
              <a:spcBef>
                <a:spcPts val="0"/>
              </a:spcBef>
              <a:tabLst>
                <a:tab pos="5350800" algn="r"/>
              </a:tabLst>
              <a:defRPr sz="1467">
                <a:solidFill>
                  <a:srgbClr val="000000"/>
                </a:solidFill>
              </a:defRPr>
            </a:lvl2pPr>
            <a:lvl3pPr marL="479715" indent="-181273">
              <a:spcBef>
                <a:spcPts val="0"/>
              </a:spcBef>
              <a:tabLst>
                <a:tab pos="5350800" algn="r"/>
              </a:tabLst>
              <a:defRPr sz="1467">
                <a:solidFill>
                  <a:srgbClr val="000000"/>
                </a:solidFill>
              </a:defRPr>
            </a:lvl3pPr>
            <a:lvl4pPr marL="785868" indent="-176284">
              <a:spcBef>
                <a:spcPts val="0"/>
              </a:spcBef>
              <a:tabLst>
                <a:tab pos="5350800" algn="r"/>
              </a:tabLst>
              <a:defRPr sz="1467">
                <a:solidFill>
                  <a:srgbClr val="000000"/>
                </a:solidFill>
              </a:defRPr>
            </a:lvl4pPr>
            <a:lvl5pPr marL="1021568" indent="-181273">
              <a:spcBef>
                <a:spcPts val="0"/>
              </a:spcBef>
              <a:tabLst>
                <a:tab pos="5350800" algn="r"/>
              </a:tabLst>
              <a:defRPr sz="1467">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437257706"/>
      </p:ext>
    </p:extLst>
  </p:cSld>
  <p:clrMapOvr>
    <a:masterClrMapping/>
  </p:clrMapOvr>
  <p:transition spd="med"/>
</p:sldLayout>
</file>

<file path=ppt/slideLayouts/slideLayout186.xml><?xml version="1.0" encoding="utf-8"?>
<p:sldLayout xmlns:a="http://schemas.openxmlformats.org/drawingml/2006/main" xmlns:r="http://schemas.openxmlformats.org/officeDocument/2006/relationships" xmlns:p="http://schemas.openxmlformats.org/presentationml/2006/main" type="tx">
  <p:cSld name="3_ibm sign-off">
    <p:bg>
      <p:bgPr>
        <a:solidFill>
          <a:srgbClr val="FFFFFF"/>
        </a:solidFill>
        <a:effectLst/>
      </p:bgPr>
    </p:bg>
    <p:spTree>
      <p:nvGrpSpPr>
        <p:cNvPr id="1" name=""/>
        <p:cNvGrpSpPr/>
        <p:nvPr/>
      </p:nvGrpSpPr>
      <p:grpSpPr>
        <a:xfrm>
          <a:off x="0" y="0"/>
          <a:ext cx="0" cy="0"/>
          <a:chOff x="0" y="0"/>
          <a:chExt cx="0" cy="0"/>
        </a:xfrm>
      </p:grpSpPr>
      <p:sp>
        <p:nvSpPr>
          <p:cNvPr id="130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pic>
        <p:nvPicPr>
          <p:cNvPr id="1307" name="Picture 4" descr="Picture 4"/>
          <p:cNvPicPr>
            <a:picLocks noChangeAspect="1"/>
          </p:cNvPicPr>
          <p:nvPr/>
        </p:nvPicPr>
        <p:blipFill>
          <a:blip r:embed="rId2"/>
          <a:stretch>
            <a:fillRect/>
          </a:stretch>
        </p:blipFill>
        <p:spPr>
          <a:xfrm>
            <a:off x="5234603" y="2914867"/>
            <a:ext cx="1730147" cy="701464"/>
          </a:xfrm>
          <a:prstGeom prst="rect">
            <a:avLst/>
          </a:prstGeom>
          <a:ln w="12700">
            <a:miter lim="400000"/>
          </a:ln>
        </p:spPr>
      </p:pic>
    </p:spTree>
    <p:extLst>
      <p:ext uri="{BB962C8B-B14F-4D97-AF65-F5344CB8AC3E}">
        <p14:creationId xmlns:p14="http://schemas.microsoft.com/office/powerpoint/2010/main" val="3558027883"/>
      </p:ext>
    </p:extLst>
  </p:cSld>
  <p:clrMapOvr>
    <a:masterClrMapping/>
  </p:clrMapOvr>
  <p:transition spd="med"/>
</p:sldLayout>
</file>

<file path=ppt/slideLayouts/slideLayout187.xml><?xml version="1.0" encoding="utf-8"?>
<p:sldLayout xmlns:a="http://schemas.openxmlformats.org/drawingml/2006/main" xmlns:r="http://schemas.openxmlformats.org/officeDocument/2006/relationships" xmlns:p="http://schemas.openxmlformats.org/presentationml/2006/main" type="tx">
  <p:cSld name="Fast Start 2020 Title Slide">
    <p:bg>
      <p:bgPr>
        <a:gradFill flip="none" rotWithShape="1">
          <a:gsLst>
            <a:gs pos="0">
              <a:srgbClr val="0645CE"/>
            </a:gs>
            <a:gs pos="49917">
              <a:srgbClr val="0631A6"/>
            </a:gs>
            <a:gs pos="100000">
              <a:srgbClr val="062186"/>
            </a:gs>
          </a:gsLst>
          <a:lin ang="0" scaled="0"/>
        </a:gradFill>
        <a:effectLst/>
      </p:bgPr>
    </p:bg>
    <p:spTree>
      <p:nvGrpSpPr>
        <p:cNvPr id="1" name=""/>
        <p:cNvGrpSpPr/>
        <p:nvPr/>
      </p:nvGrpSpPr>
      <p:grpSpPr>
        <a:xfrm>
          <a:off x="0" y="0"/>
          <a:ext cx="0" cy="0"/>
          <a:chOff x="0" y="0"/>
          <a:chExt cx="0" cy="0"/>
        </a:xfrm>
      </p:grpSpPr>
      <p:sp>
        <p:nvSpPr>
          <p:cNvPr id="1314" name="IBM Cloud Fast Start 2020"/>
          <p:cNvSpPr txBox="1"/>
          <p:nvPr/>
        </p:nvSpPr>
        <p:spPr>
          <a:xfrm>
            <a:off x="338667" y="6143412"/>
            <a:ext cx="4819907" cy="338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959" rIns="60959">
            <a:spAutoFit/>
          </a:bodyPr>
          <a:lstStyle/>
          <a:p>
            <a:pPr>
              <a:defRPr sz="1200">
                <a:solidFill>
                  <a:srgbClr val="FFFFFF"/>
                </a:solidFill>
              </a:defRPr>
            </a:pPr>
            <a:r>
              <a:rPr sz="1600" dirty="0"/>
              <a:t>IBM </a:t>
            </a:r>
            <a:r>
              <a:rPr sz="1600" dirty="0">
                <a:latin typeface="IBM Plex Sans SemiBold"/>
                <a:ea typeface="IBM Plex Sans SemiBold"/>
                <a:cs typeface="IBM Plex Sans SemiBold"/>
                <a:sym typeface="IBM Plex Sans SemiBold"/>
              </a:rPr>
              <a:t>Cloud</a:t>
            </a:r>
            <a:r>
              <a:rPr lang="en-US" sz="1600" dirty="0">
                <a:latin typeface="IBM Plex Sans SemiBold"/>
                <a:ea typeface="IBM Plex Sans SemiBold"/>
                <a:cs typeface="IBM Plex Sans SemiBold"/>
                <a:sym typeface="IBM Plex Sans SemiBold"/>
              </a:rPr>
              <a:t> and Cognitive Software</a:t>
            </a:r>
            <a:r>
              <a:rPr sz="1600" dirty="0"/>
              <a:t> Fast Start 2020</a:t>
            </a:r>
          </a:p>
        </p:txBody>
      </p:sp>
      <p:pic>
        <p:nvPicPr>
          <p:cNvPr id="1316" name="fs-pictogram-productive-light.png" descr="fs-pictogram-productive-light.png"/>
          <p:cNvPicPr>
            <a:picLocks noChangeAspect="1"/>
          </p:cNvPicPr>
          <p:nvPr/>
        </p:nvPicPr>
        <p:blipFill>
          <a:blip r:embed="rId2"/>
          <a:stretch>
            <a:fillRect/>
          </a:stretch>
        </p:blipFill>
        <p:spPr>
          <a:xfrm>
            <a:off x="4489561" y="1821788"/>
            <a:ext cx="3212881" cy="3214424"/>
          </a:xfrm>
          <a:prstGeom prst="rect">
            <a:avLst/>
          </a:prstGeom>
          <a:ln w="12700">
            <a:miter lim="400000"/>
          </a:ln>
        </p:spPr>
      </p:pic>
      <p:pic>
        <p:nvPicPr>
          <p:cNvPr id="1317" name="IBM_Cloud_Icon_White.png" descr="IBM_Cloud_Icon_White.png"/>
          <p:cNvPicPr>
            <a:picLocks noChangeAspect="1"/>
          </p:cNvPicPr>
          <p:nvPr/>
        </p:nvPicPr>
        <p:blipFill>
          <a:blip r:embed="rId3"/>
          <a:stretch>
            <a:fillRect/>
          </a:stretch>
        </p:blipFill>
        <p:spPr>
          <a:xfrm>
            <a:off x="10768552" y="147721"/>
            <a:ext cx="1197865" cy="1123000"/>
          </a:xfrm>
          <a:prstGeom prst="rect">
            <a:avLst/>
          </a:prstGeom>
          <a:ln w="12700">
            <a:miter lim="400000"/>
          </a:ln>
        </p:spPr>
      </p:pic>
      <p:sp>
        <p:nvSpPr>
          <p:cNvPr id="7" name="Rectangle 6">
            <a:extLst>
              <a:ext uri="{FF2B5EF4-FFF2-40B4-BE49-F238E27FC236}">
                <a16:creationId xmlns:a16="http://schemas.microsoft.com/office/drawing/2014/main" id="{BA84246C-72EB-5C49-A650-363398FF886D}"/>
              </a:ext>
            </a:extLst>
          </p:cNvPr>
          <p:cNvSpPr/>
          <p:nvPr userDrawn="1"/>
        </p:nvSpPr>
        <p:spPr>
          <a:xfrm>
            <a:off x="10233981" y="6150002"/>
            <a:ext cx="1619353" cy="338554"/>
          </a:xfrm>
          <a:prstGeom prst="rect">
            <a:avLst/>
          </a:prstGeom>
        </p:spPr>
        <p:txBody>
          <a:bodyPr wrap="none">
            <a:spAutoFit/>
          </a:bodyPr>
          <a:lstStyle/>
          <a:p>
            <a:pPr algn="r"/>
            <a:r>
              <a:rPr lang="en-US" sz="1600" dirty="0">
                <a:solidFill>
                  <a:schemeClr val="accent1">
                    <a:lumMod val="20000"/>
                    <a:lumOff val="80000"/>
                  </a:schemeClr>
                </a:solidFill>
                <a:latin typeface="IBM Plex Sans Thin" panose="020B0203050000000000" pitchFamily="34" charset="77"/>
              </a:rPr>
              <a:t>#FastStart2020</a:t>
            </a:r>
          </a:p>
        </p:txBody>
      </p:sp>
    </p:spTree>
    <p:extLst>
      <p:ext uri="{BB962C8B-B14F-4D97-AF65-F5344CB8AC3E}">
        <p14:creationId xmlns:p14="http://schemas.microsoft.com/office/powerpoint/2010/main" val="1180256747"/>
      </p:ext>
    </p:extLst>
  </p:cSld>
  <p:clrMapOvr>
    <a:masterClrMapping/>
  </p:clrMapOvr>
  <p:transition spd="med"/>
</p:sldLayout>
</file>

<file path=ppt/slideLayouts/slideLayout188.xml><?xml version="1.0" encoding="utf-8"?>
<p:sldLayout xmlns:a="http://schemas.openxmlformats.org/drawingml/2006/main" xmlns:r="http://schemas.openxmlformats.org/officeDocument/2006/relationships" xmlns:p="http://schemas.openxmlformats.org/presentationml/2006/main" type="tx" preserve="1">
  <p:cSld name="2_Fast Start 2020 Title Slide">
    <p:bg>
      <p:bgPr>
        <a:gradFill flip="none" rotWithShape="1">
          <a:gsLst>
            <a:gs pos="0">
              <a:srgbClr val="0645CE"/>
            </a:gs>
            <a:gs pos="49917">
              <a:srgbClr val="0631A6"/>
            </a:gs>
            <a:gs pos="100000">
              <a:srgbClr val="062186"/>
            </a:gs>
          </a:gsLst>
          <a:lin ang="0" scaled="0"/>
        </a:gradFill>
        <a:effectLst/>
      </p:bgPr>
    </p:bg>
    <p:spTree>
      <p:nvGrpSpPr>
        <p:cNvPr id="1" name=""/>
        <p:cNvGrpSpPr/>
        <p:nvPr/>
      </p:nvGrpSpPr>
      <p:grpSpPr>
        <a:xfrm>
          <a:off x="0" y="0"/>
          <a:ext cx="0" cy="0"/>
          <a:chOff x="0" y="0"/>
          <a:chExt cx="0" cy="0"/>
        </a:xfrm>
      </p:grpSpPr>
      <p:sp>
        <p:nvSpPr>
          <p:cNvPr id="1314" name="IBM Cloud Fast Start 2020"/>
          <p:cNvSpPr txBox="1"/>
          <p:nvPr/>
        </p:nvSpPr>
        <p:spPr>
          <a:xfrm>
            <a:off x="338667" y="6143412"/>
            <a:ext cx="4819907" cy="338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0959" rIns="60959">
            <a:spAutoFit/>
          </a:bodyPr>
          <a:lstStyle/>
          <a:p>
            <a:pPr>
              <a:defRPr sz="1200">
                <a:solidFill>
                  <a:srgbClr val="FFFFFF"/>
                </a:solidFill>
              </a:defRPr>
            </a:pPr>
            <a:r>
              <a:rPr sz="1600" dirty="0"/>
              <a:t>IBM </a:t>
            </a:r>
            <a:r>
              <a:rPr sz="1600" dirty="0">
                <a:latin typeface="IBM Plex Sans SemiBold"/>
                <a:ea typeface="IBM Plex Sans SemiBold"/>
                <a:cs typeface="IBM Plex Sans SemiBold"/>
                <a:sym typeface="IBM Plex Sans SemiBold"/>
              </a:rPr>
              <a:t>Cloud</a:t>
            </a:r>
            <a:r>
              <a:rPr lang="en-US" sz="1600" dirty="0">
                <a:latin typeface="IBM Plex Sans SemiBold"/>
                <a:ea typeface="IBM Plex Sans SemiBold"/>
                <a:cs typeface="IBM Plex Sans SemiBold"/>
                <a:sym typeface="IBM Plex Sans SemiBold"/>
              </a:rPr>
              <a:t> and Cognitive Software</a:t>
            </a:r>
            <a:r>
              <a:rPr sz="1600" dirty="0"/>
              <a:t> Fast Start 2020</a:t>
            </a:r>
          </a:p>
        </p:txBody>
      </p:sp>
      <p:pic>
        <p:nvPicPr>
          <p:cNvPr id="1317" name="IBM_Cloud_Icon_White.png" descr="IBM_Cloud_Icon_White.png"/>
          <p:cNvPicPr>
            <a:picLocks noChangeAspect="1"/>
          </p:cNvPicPr>
          <p:nvPr/>
        </p:nvPicPr>
        <p:blipFill>
          <a:blip r:embed="rId2"/>
          <a:stretch>
            <a:fillRect/>
          </a:stretch>
        </p:blipFill>
        <p:spPr>
          <a:xfrm>
            <a:off x="10768552" y="147721"/>
            <a:ext cx="1197865" cy="1123000"/>
          </a:xfrm>
          <a:prstGeom prst="rect">
            <a:avLst/>
          </a:prstGeom>
          <a:ln w="12700">
            <a:miter lim="400000"/>
          </a:ln>
        </p:spPr>
      </p:pic>
      <p:sp>
        <p:nvSpPr>
          <p:cNvPr id="7" name="Rectangle 6">
            <a:extLst>
              <a:ext uri="{FF2B5EF4-FFF2-40B4-BE49-F238E27FC236}">
                <a16:creationId xmlns:a16="http://schemas.microsoft.com/office/drawing/2014/main" id="{BA84246C-72EB-5C49-A650-363398FF886D}"/>
              </a:ext>
            </a:extLst>
          </p:cNvPr>
          <p:cNvSpPr/>
          <p:nvPr userDrawn="1"/>
        </p:nvSpPr>
        <p:spPr>
          <a:xfrm>
            <a:off x="10233981" y="6150002"/>
            <a:ext cx="1619353" cy="338554"/>
          </a:xfrm>
          <a:prstGeom prst="rect">
            <a:avLst/>
          </a:prstGeom>
        </p:spPr>
        <p:txBody>
          <a:bodyPr wrap="none">
            <a:spAutoFit/>
          </a:bodyPr>
          <a:lstStyle/>
          <a:p>
            <a:pPr algn="r"/>
            <a:r>
              <a:rPr lang="en-US" sz="1600" dirty="0">
                <a:solidFill>
                  <a:schemeClr val="accent1">
                    <a:lumMod val="20000"/>
                    <a:lumOff val="80000"/>
                  </a:schemeClr>
                </a:solidFill>
                <a:latin typeface="IBM Plex Sans Thin" panose="020B0203050000000000" pitchFamily="34" charset="77"/>
              </a:rPr>
              <a:t>#FastStart2020</a:t>
            </a:r>
          </a:p>
        </p:txBody>
      </p:sp>
    </p:spTree>
    <p:extLst>
      <p:ext uri="{BB962C8B-B14F-4D97-AF65-F5344CB8AC3E}">
        <p14:creationId xmlns:p14="http://schemas.microsoft.com/office/powerpoint/2010/main" val="2105065071"/>
      </p:ext>
    </p:extLst>
  </p:cSld>
  <p:clrMapOvr>
    <a:masterClrMapping/>
  </p:clrMapOvr>
  <p:transition spd="med"/>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41414" y="609601"/>
            <a:ext cx="9905999" cy="901148"/>
          </a:xfrm>
        </p:spPr>
        <p:txBody>
          <a:bodyPr/>
          <a:lstStyle>
            <a:lvl1pPr>
              <a:defRPr b="0" i="0">
                <a:solidFill>
                  <a:schemeClr val="tx1"/>
                </a:solidFill>
                <a:latin typeface="HGPSoeiKakugothicUB" panose="020B0900000000000000" pitchFamily="34" charset="-128"/>
                <a:ea typeface="HGPSoeiKakugothicUB" panose="020B0900000000000000" pitchFamily="34" charset="-128"/>
              </a:defRPr>
            </a:lvl1pPr>
          </a:lstStyle>
          <a:p>
            <a:r>
              <a:rPr lang="en-US" dirty="0"/>
              <a:t>How to </a:t>
            </a:r>
          </a:p>
        </p:txBody>
      </p:sp>
      <p:sp>
        <p:nvSpPr>
          <p:cNvPr id="3" name="Content Placeholder 2"/>
          <p:cNvSpPr>
            <a:spLocks noGrp="1"/>
          </p:cNvSpPr>
          <p:nvPr>
            <p:ph idx="1"/>
          </p:nvPr>
        </p:nvSpPr>
        <p:spPr>
          <a:xfrm>
            <a:off x="1141414" y="1610140"/>
            <a:ext cx="9905999" cy="4181061"/>
          </a:xfrm>
        </p:spPr>
        <p:txBody>
          <a:bodyPr anchor="ctr"/>
          <a:lstStyle>
            <a:lvl1pPr>
              <a:defRPr cap="none" baseline="0">
                <a:latin typeface="IBM Plex Sans Condensed Text" panose="020B0506050203000203" pitchFamily="34" charset="77"/>
              </a:defRPr>
            </a:lvl1pPr>
            <a:lvl2pPr>
              <a:defRPr cap="none" baseline="0">
                <a:latin typeface="IBM Plex Sans Condensed Text" panose="020B0506050203000203" pitchFamily="34" charset="77"/>
              </a:defRPr>
            </a:lvl2pPr>
            <a:lvl3pPr>
              <a:defRPr cap="none" baseline="0">
                <a:latin typeface="IBM Plex Sans Condensed Text" panose="020B0506050203000203" pitchFamily="34" charset="77"/>
              </a:defRPr>
            </a:lvl3pPr>
            <a:lvl4pPr>
              <a:defRPr cap="none" baseline="0">
                <a:latin typeface="IBM Plex Sans Condensed Text" panose="020B0506050203000203" pitchFamily="34" charset="77"/>
              </a:defRPr>
            </a:lvl4pPr>
            <a:lvl5pPr>
              <a:defRPr cap="none" baseline="0">
                <a:latin typeface="IBM Plex Sans Condensed Text" panose="020B05060502030002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1762166" y="6465191"/>
            <a:ext cx="125034" cy="123111"/>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473232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498606"/>
            <a:ext cx="5486400" cy="4633969"/>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6400800" y="1498606"/>
            <a:ext cx="5486400" cy="4633969"/>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4"/>
            <a:ext cx="5486400" cy="669552"/>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37678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S Cover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39B560-3B8A-2E42-9933-82876E9B412A}"/>
              </a:ext>
            </a:extLst>
          </p:cNvPr>
          <p:cNvPicPr>
            <a:picLocks noChangeAspect="1"/>
          </p:cNvPicPr>
          <p:nvPr userDrawn="1"/>
        </p:nvPicPr>
        <p:blipFill>
          <a:blip r:embed="rId2"/>
          <a:stretch>
            <a:fillRect/>
          </a:stretch>
        </p:blipFill>
        <p:spPr>
          <a:xfrm>
            <a:off x="0" y="1674"/>
            <a:ext cx="12192000" cy="6854653"/>
          </a:xfrm>
          <a:prstGeom prst="rect">
            <a:avLst/>
          </a:prstGeom>
        </p:spPr>
      </p:pic>
      <p:sp>
        <p:nvSpPr>
          <p:cNvPr id="4" name="Title 3"/>
          <p:cNvSpPr>
            <a:spLocks noGrp="1"/>
          </p:cNvSpPr>
          <p:nvPr>
            <p:ph type="title"/>
          </p:nvPr>
        </p:nvSpPr>
        <p:spPr>
          <a:xfrm>
            <a:off x="490071" y="1099670"/>
            <a:ext cx="8426824" cy="4362825"/>
          </a:xfrm>
        </p:spPr>
        <p:txBody>
          <a:bodyPr/>
          <a:lstStyle>
            <a:lvl1pPr>
              <a:lnSpc>
                <a:spcPct val="90000"/>
              </a:lnSpc>
              <a:defRPr sz="3467" b="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2077886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3296027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0652198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12" name="Text Placeholder 11"/>
          <p:cNvSpPr>
            <a:spLocks noGrp="1"/>
          </p:cNvSpPr>
          <p:nvPr>
            <p:ph type="body" sz="quarter" idx="13"/>
          </p:nvPr>
        </p:nvSpPr>
        <p:spPr>
          <a:xfrm>
            <a:off x="304800" y="256032"/>
            <a:ext cx="5486400" cy="681744"/>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98607"/>
            <a:ext cx="5486400" cy="4616075"/>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3182156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0041596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026194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6080550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Tree>
    <p:extLst>
      <p:ext uri="{BB962C8B-B14F-4D97-AF65-F5344CB8AC3E}">
        <p14:creationId xmlns:p14="http://schemas.microsoft.com/office/powerpoint/2010/main" val="32191774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Tree>
    <p:extLst>
      <p:ext uri="{BB962C8B-B14F-4D97-AF65-F5344CB8AC3E}">
        <p14:creationId xmlns:p14="http://schemas.microsoft.com/office/powerpoint/2010/main" val="6605735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304800" y="1498607"/>
            <a:ext cx="2438400" cy="46330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21165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3"/>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304800" y="1498606"/>
            <a:ext cx="2438400" cy="4595911"/>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3352800" y="1498606"/>
            <a:ext cx="8534400" cy="44894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0520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3"/>
            <a:ext cx="11582400" cy="115241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9" name="Text Placeholder 8"/>
          <p:cNvSpPr>
            <a:spLocks noGrp="1"/>
          </p:cNvSpPr>
          <p:nvPr>
            <p:ph type="body" sz="quarter" idx="14" hasCustomPrompt="1"/>
          </p:nvPr>
        </p:nvSpPr>
        <p:spPr>
          <a:xfrm>
            <a:off x="304801" y="1515533"/>
            <a:ext cx="11582400" cy="4749800"/>
          </a:xfrm>
        </p:spPr>
        <p:txBody>
          <a:bodyPr/>
          <a:lstStyle>
            <a:lvl1pPr marL="380990" marR="0" indent="-380990" algn="l" defTabSz="609585" rtl="0" eaLnBrk="1" fontAlgn="auto" latinLnBrk="0" hangingPunct="1">
              <a:lnSpc>
                <a:spcPct val="100000"/>
              </a:lnSpc>
              <a:spcBef>
                <a:spcPts val="1467"/>
              </a:spcBef>
              <a:spcAft>
                <a:spcPts val="0"/>
              </a:spcAft>
              <a:buClrTx/>
              <a:buSzTx/>
              <a:buFont typeface=".AppleSystemUIFont" charset="-120"/>
              <a:buChar char="−"/>
              <a:tabLst/>
              <a:defRPr/>
            </a:lvl1pPr>
          </a:lstStyle>
          <a:p>
            <a:pPr marL="0" marR="0" lvl="0" indent="0" algn="l" defTabSz="609585" rtl="0" eaLnBrk="1" fontAlgn="auto" latinLnBrk="0" hangingPunct="1">
              <a:lnSpc>
                <a:spcPct val="100000"/>
              </a:lnSpc>
              <a:spcBef>
                <a:spcPts val="1467"/>
              </a:spcBef>
              <a:spcAft>
                <a:spcPts val="0"/>
              </a:spcAft>
              <a:buClrTx/>
              <a:buSzTx/>
              <a:tabLst/>
              <a:defRPr/>
            </a:pPr>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8744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304800" y="1498606"/>
            <a:ext cx="2438400" cy="4595911"/>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850948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304800" y="1498606"/>
            <a:ext cx="2438400" cy="4633969"/>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8605"/>
            <a:ext cx="2438400" cy="4609587"/>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9586475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304800" y="1498606"/>
            <a:ext cx="2438400" cy="4633969"/>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8605"/>
            <a:ext cx="2438400" cy="4609587"/>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98605"/>
            <a:ext cx="5620011" cy="4564585"/>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70771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18163869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6070326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464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156780315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Tree>
    <p:extLst>
      <p:ext uri="{BB962C8B-B14F-4D97-AF65-F5344CB8AC3E}">
        <p14:creationId xmlns:p14="http://schemas.microsoft.com/office/powerpoint/2010/main" val="4350693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5BDF8-D665-1D43-B1A2-413B689A59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BA7C19-E9D1-6B46-AD12-B54B91364AF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663572-8631-434C-9141-07F8890560C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DE5E40B-CF55-F24D-BC78-9BD61D6C95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6EFFEF-75DE-9943-B4C3-9F7357C23EDE}"/>
              </a:ext>
            </a:extLst>
          </p:cNvPr>
          <p:cNvSpPr>
            <a:spLocks noGrp="1"/>
          </p:cNvSpPr>
          <p:nvPr>
            <p:ph type="sldNum" sz="quarter" idx="12"/>
          </p:nvPr>
        </p:nvSpPr>
        <p:spPr/>
        <p:txBody>
          <a:bodyPr/>
          <a:lstStyle/>
          <a:p>
            <a:fld id="{85A48025-A781-4643-82CB-5C883DD97884}" type="slidenum">
              <a:rPr lang="en-US" smtClean="0"/>
              <a:t>‹#›</a:t>
            </a:fld>
            <a:endParaRPr lang="en-US"/>
          </a:p>
        </p:txBody>
      </p:sp>
    </p:spTree>
    <p:extLst>
      <p:ext uri="{BB962C8B-B14F-4D97-AF65-F5344CB8AC3E}">
        <p14:creationId xmlns:p14="http://schemas.microsoft.com/office/powerpoint/2010/main" val="33293913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7" name="Footer Placeholder 8">
            <a:extLst>
              <a:ext uri="{FF2B5EF4-FFF2-40B4-BE49-F238E27FC236}">
                <a16:creationId xmlns:a16="http://schemas.microsoft.com/office/drawing/2014/main" id="{6E9D833D-8078-3D40-A561-29993B0E0FB0}"/>
              </a:ext>
            </a:extLst>
          </p:cNvPr>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204784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8307035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2_Fast Start 2020 Title Slide">
    <p:bg>
      <p:bgPr>
        <a:gradFill flip="none" rotWithShape="1">
          <a:gsLst>
            <a:gs pos="0">
              <a:srgbClr val="0645CE"/>
            </a:gs>
            <a:gs pos="49917">
              <a:srgbClr val="0631A6"/>
            </a:gs>
            <a:gs pos="100000">
              <a:srgbClr val="062186"/>
            </a:gs>
          </a:gsLst>
          <a:lin ang="0" scaled="0"/>
        </a:gradFill>
        <a:effectLst/>
      </p:bgPr>
    </p:bg>
    <p:spTree>
      <p:nvGrpSpPr>
        <p:cNvPr id="1" name=""/>
        <p:cNvGrpSpPr/>
        <p:nvPr/>
      </p:nvGrpSpPr>
      <p:grpSpPr>
        <a:xfrm>
          <a:off x="0" y="0"/>
          <a:ext cx="0" cy="0"/>
          <a:chOff x="0" y="0"/>
          <a:chExt cx="0" cy="0"/>
        </a:xfrm>
      </p:grpSpPr>
      <p:sp>
        <p:nvSpPr>
          <p:cNvPr id="1314" name="IBM Cloud Fast Start 2020"/>
          <p:cNvSpPr txBox="1"/>
          <p:nvPr/>
        </p:nvSpPr>
        <p:spPr>
          <a:xfrm>
            <a:off x="338667" y="6143412"/>
            <a:ext cx="4819907" cy="338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0959" rIns="60959">
            <a:spAutoFit/>
          </a:bodyPr>
          <a:lstStyle/>
          <a:p>
            <a:pPr>
              <a:defRPr sz="1200">
                <a:solidFill>
                  <a:srgbClr val="FFFFFF"/>
                </a:solidFill>
              </a:defRPr>
            </a:pPr>
            <a:r>
              <a:rPr sz="1600" dirty="0"/>
              <a:t>IBM </a:t>
            </a:r>
            <a:r>
              <a:rPr sz="1600" dirty="0">
                <a:latin typeface="IBM Plex Sans SemiBold"/>
                <a:ea typeface="IBM Plex Sans SemiBold"/>
                <a:cs typeface="IBM Plex Sans SemiBold"/>
                <a:sym typeface="IBM Plex Sans SemiBold"/>
              </a:rPr>
              <a:t>Cloud</a:t>
            </a:r>
            <a:r>
              <a:rPr lang="en-US" sz="1600" dirty="0">
                <a:latin typeface="IBM Plex Sans SemiBold"/>
                <a:ea typeface="IBM Plex Sans SemiBold"/>
                <a:cs typeface="IBM Plex Sans SemiBold"/>
                <a:sym typeface="IBM Plex Sans SemiBold"/>
              </a:rPr>
              <a:t> and Cognitive Software</a:t>
            </a:r>
            <a:r>
              <a:rPr sz="1600" dirty="0"/>
              <a:t> Fast Start 2020</a:t>
            </a:r>
          </a:p>
        </p:txBody>
      </p:sp>
      <p:pic>
        <p:nvPicPr>
          <p:cNvPr id="1317" name="IBM_Cloud_Icon_White.png" descr="IBM_Cloud_Icon_White.png"/>
          <p:cNvPicPr>
            <a:picLocks noChangeAspect="1"/>
          </p:cNvPicPr>
          <p:nvPr/>
        </p:nvPicPr>
        <p:blipFill>
          <a:blip r:embed="rId2"/>
          <a:stretch>
            <a:fillRect/>
          </a:stretch>
        </p:blipFill>
        <p:spPr>
          <a:xfrm>
            <a:off x="10768552" y="147721"/>
            <a:ext cx="1197865" cy="1123000"/>
          </a:xfrm>
          <a:prstGeom prst="rect">
            <a:avLst/>
          </a:prstGeom>
          <a:ln w="12700">
            <a:miter lim="400000"/>
          </a:ln>
        </p:spPr>
      </p:pic>
      <p:sp>
        <p:nvSpPr>
          <p:cNvPr id="7" name="Rectangle 6">
            <a:extLst>
              <a:ext uri="{FF2B5EF4-FFF2-40B4-BE49-F238E27FC236}">
                <a16:creationId xmlns:a16="http://schemas.microsoft.com/office/drawing/2014/main" id="{BA84246C-72EB-5C49-A650-363398FF886D}"/>
              </a:ext>
            </a:extLst>
          </p:cNvPr>
          <p:cNvSpPr/>
          <p:nvPr userDrawn="1"/>
        </p:nvSpPr>
        <p:spPr>
          <a:xfrm>
            <a:off x="10233981" y="6150002"/>
            <a:ext cx="1619353" cy="338554"/>
          </a:xfrm>
          <a:prstGeom prst="rect">
            <a:avLst/>
          </a:prstGeom>
        </p:spPr>
        <p:txBody>
          <a:bodyPr wrap="none">
            <a:spAutoFit/>
          </a:bodyPr>
          <a:lstStyle/>
          <a:p>
            <a:pPr algn="r"/>
            <a:r>
              <a:rPr lang="en-US" sz="1600" dirty="0">
                <a:solidFill>
                  <a:schemeClr val="accent1">
                    <a:lumMod val="20000"/>
                    <a:lumOff val="80000"/>
                  </a:schemeClr>
                </a:solidFill>
                <a:latin typeface="IBM Plex Sans Thin" panose="020B0203050000000000" pitchFamily="34" charset="77"/>
              </a:rPr>
              <a:t>#FastStart2020</a:t>
            </a:r>
          </a:p>
        </p:txBody>
      </p:sp>
    </p:spTree>
    <p:extLst>
      <p:ext uri="{BB962C8B-B14F-4D97-AF65-F5344CB8AC3E}">
        <p14:creationId xmlns:p14="http://schemas.microsoft.com/office/powerpoint/2010/main" val="327614641"/>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5B8DF1D-6882-2745-B14D-4F820CE8B981}" type="datetimeFigureOut">
              <a:rPr lang="en-US" smtClean="0"/>
              <a:t>3/6/20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C95239-0AAD-EB43-8CED-6570D6CA4791}" type="slidenum">
              <a:rPr lang="en-US" smtClean="0"/>
              <a:t>‹#›</a:t>
            </a:fld>
            <a:endParaRPr lang="en-US"/>
          </a:p>
        </p:txBody>
      </p:sp>
    </p:spTree>
    <p:extLst>
      <p:ext uri="{BB962C8B-B14F-4D97-AF65-F5344CB8AC3E}">
        <p14:creationId xmlns:p14="http://schemas.microsoft.com/office/powerpoint/2010/main" val="7110548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385294"/>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057013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title, blank">
    <p:spTree>
      <p:nvGrpSpPr>
        <p:cNvPr id="1" name=""/>
        <p:cNvGrpSpPr/>
        <p:nvPr/>
      </p:nvGrpSpPr>
      <p:grpSpPr>
        <a:xfrm>
          <a:off x="0" y="0"/>
          <a:ext cx="0" cy="0"/>
          <a:chOff x="0" y="0"/>
          <a:chExt cx="0" cy="0"/>
        </a:xfrm>
      </p:grpSpPr>
      <p:sp>
        <p:nvSpPr>
          <p:cNvPr id="188" name="Shape 188"/>
          <p:cNvSpPr>
            <a:spLocks noGrp="1"/>
          </p:cNvSpPr>
          <p:nvPr>
            <p:ph type="title"/>
          </p:nvPr>
        </p:nvSpPr>
        <p:spPr>
          <a:xfrm>
            <a:off x="304800" y="169333"/>
            <a:ext cx="5486400" cy="508000"/>
          </a:xfrm>
          <a:prstGeom prst="rect">
            <a:avLst/>
          </a:prstGeom>
        </p:spPr>
        <p:txBody>
          <a:bodyPr/>
          <a:lstStyle/>
          <a:p>
            <a:r>
              <a:t>Title Text</a:t>
            </a:r>
          </a:p>
        </p:txBody>
      </p:sp>
    </p:spTree>
    <p:extLst>
      <p:ext uri="{BB962C8B-B14F-4D97-AF65-F5344CB8AC3E}">
        <p14:creationId xmlns:p14="http://schemas.microsoft.com/office/powerpoint/2010/main" val="2363578971"/>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31861847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1_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
        <p:nvSpPr>
          <p:cNvPr id="11" name="Footer Placeholder 1">
            <a:extLst>
              <a:ext uri="{FF2B5EF4-FFF2-40B4-BE49-F238E27FC236}">
                <a16:creationId xmlns:a16="http://schemas.microsoft.com/office/drawing/2014/main" id="{B5C7CB39-5128-4579-B5D1-0A1C84C76E7C}"/>
              </a:ext>
            </a:extLst>
          </p:cNvPr>
          <p:cNvSpPr>
            <a:spLocks noGrp="1"/>
          </p:cNvSpPr>
          <p:nvPr>
            <p:ph type="ftr" sz="quarter" idx="19"/>
          </p:nvPr>
        </p:nvSpPr>
        <p:spPr>
          <a:xfrm>
            <a:off x="304800" y="6437376"/>
            <a:ext cx="8534400" cy="182880"/>
          </a:xfrm>
        </p:spPr>
        <p:txBody>
          <a:bodyPr/>
          <a:lstStyle>
            <a:lvl1pPr>
              <a:defRPr>
                <a:solidFill>
                  <a:schemeClr val="bg2"/>
                </a:solidFill>
              </a:defRPr>
            </a:lvl1pPr>
          </a:lstStyle>
          <a:p>
            <a:endParaRPr lang="en-US" dirty="0"/>
          </a:p>
        </p:txBody>
      </p:sp>
    </p:spTree>
    <p:extLst>
      <p:ext uri="{BB962C8B-B14F-4D97-AF65-F5344CB8AC3E}">
        <p14:creationId xmlns:p14="http://schemas.microsoft.com/office/powerpoint/2010/main" val="31118152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72286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6400800" y="256034"/>
            <a:ext cx="5486400" cy="6000327"/>
          </a:xfrm>
          <a:prstGeom prst="rect">
            <a:avLst/>
          </a:prstGeom>
          <a:solidFill>
            <a:schemeClr val="tx1"/>
          </a:solidFill>
        </p:spPr>
        <p:txBody>
          <a:bodyPr vert="horz" lIns="0" tIns="0" rIns="0" bIns="0" rtlCol="0">
            <a:noAutofit/>
          </a:bodyPr>
          <a:lstStyle>
            <a:lvl1pPr marL="0" indent="0" algn="l" defTabSz="609570"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06"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40"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26" indent="-22435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0980"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a:lstStyle>
          <a:p>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6400800" y="256034"/>
            <a:ext cx="5486400" cy="6000327"/>
          </a:xfrm>
          <a:prstGeom prst="rect">
            <a:avLst/>
          </a:prstGeom>
          <a:solidFill>
            <a:schemeClr val="accent2"/>
          </a:solidFill>
        </p:spPr>
        <p:txBody>
          <a:bodyPr vert="horz" lIns="0" tIns="0" rIns="0" bIns="0" rtlCol="0">
            <a:noAutofit/>
          </a:bodyPr>
          <a:lstStyle>
            <a:lvl1pPr marL="0" indent="0" algn="l" defTabSz="609570"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06"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40"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26" indent="-22435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0980"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a:lstStyle>
          <a:p>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p:cNvSpPr>
            <a:spLocks noGrp="1"/>
          </p:cNvSpPr>
          <p:nvPr>
            <p:ph sz="quarter" idx="21"/>
          </p:nvPr>
        </p:nvSpPr>
        <p:spPr>
          <a:xfrm>
            <a:off x="6400800" y="256034"/>
            <a:ext cx="5486400" cy="6000327"/>
          </a:xfrm>
          <a:prstGeom prst="rect">
            <a:avLst/>
          </a:prstGeom>
          <a:solidFill>
            <a:schemeClr val="accent3"/>
          </a:solidFill>
        </p:spPr>
        <p:txBody>
          <a:bodyPr vert="horz" lIns="0" tIns="0" rIns="0" bIns="0" rtlCol="0">
            <a:noAutofit/>
          </a:bodyPr>
          <a:lstStyle>
            <a:lvl1pPr marL="0" indent="0" algn="l" defTabSz="609570"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06"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40"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26" indent="-22435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0980"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a:lstStyle>
          <a:p>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16"/>
          <p:cNvSpPr>
            <a:spLocks noGrp="1"/>
          </p:cNvSpPr>
          <p:nvPr>
            <p:ph sz="quarter" idx="22"/>
          </p:nvPr>
        </p:nvSpPr>
        <p:spPr>
          <a:xfrm>
            <a:off x="6400800" y="256034"/>
            <a:ext cx="5486400" cy="6000327"/>
          </a:xfrm>
          <a:prstGeom prst="rect">
            <a:avLst/>
          </a:prstGeom>
          <a:solidFill>
            <a:schemeClr val="tx2">
              <a:lumMod val="75000"/>
            </a:schemeClr>
          </a:solidFill>
        </p:spPr>
        <p:txBody>
          <a:bodyPr vert="horz" lIns="0" tIns="0" rIns="0" bIns="0" rtlCol="0">
            <a:noAutofit/>
          </a:bodyPr>
          <a:lstStyle>
            <a:lvl1pPr marL="0" indent="0" algn="l" defTabSz="609570"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06"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40"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26" indent="-22435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0980"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a:lstStyle>
          <a:p>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vert="horz" lIns="0" tIns="0" rIns="0" bIns="0" rtlCol="0" anchor="ctr"/>
          <a:lstStyle>
            <a:defPPr>
              <a:defRPr lang="en-US"/>
            </a:defPPr>
            <a:lvl1pPr marL="0" algn="r" defTabSz="914400" rtl="0" eaLnBrk="1" latinLnBrk="0" hangingPunct="1">
              <a:defRPr sz="800" kern="1200" baseline="0">
                <a:solidFill>
                  <a:schemeClr val="bg2"/>
                </a:solidFill>
                <a:latin typeface="+mn-lt"/>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D999D4-B456-9943-89B7-30D56181CE18}" type="slidenum">
              <a:rPr lang="en-US" smtClean="0"/>
              <a:pPr/>
              <a:t>‹#›</a:t>
            </a:fld>
            <a:endParaRPr lang="en-US"/>
          </a:p>
        </p:txBody>
      </p:sp>
    </p:spTree>
    <p:extLst>
      <p:ext uri="{BB962C8B-B14F-4D97-AF65-F5344CB8AC3E}">
        <p14:creationId xmlns:p14="http://schemas.microsoft.com/office/powerpoint/2010/main" val="1149385198"/>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321256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69464053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Cov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 name="Title Text"/>
          <p:cNvSpPr txBox="1">
            <a:spLocks noGrp="1"/>
          </p:cNvSpPr>
          <p:nvPr>
            <p:ph type="title"/>
          </p:nvPr>
        </p:nvSpPr>
        <p:spPr>
          <a:xfrm>
            <a:off x="304799" y="326066"/>
            <a:ext cx="5486403" cy="5918100"/>
          </a:xfrm>
          <a:prstGeom prst="rect">
            <a:avLst/>
          </a:prstGeom>
        </p:spPr>
        <p:txBody>
          <a:bodyPr>
            <a:normAutofit/>
          </a:bodyPr>
          <a:lstStyle/>
          <a:p>
            <a:r>
              <a:t>Title Text</a:t>
            </a:r>
          </a:p>
        </p:txBody>
      </p:sp>
      <p:pic>
        <p:nvPicPr>
          <p:cNvPr id="12" name="Picture 9" descr="Picture 9"/>
          <p:cNvPicPr>
            <a:picLocks noChangeAspect="1"/>
          </p:cNvPicPr>
          <p:nvPr/>
        </p:nvPicPr>
        <p:blipFill>
          <a:blip r:embed="rId3"/>
          <a:stretch>
            <a:fillRect/>
          </a:stretch>
        </p:blipFill>
        <p:spPr>
          <a:xfrm>
            <a:off x="8720185" y="5701213"/>
            <a:ext cx="3475705" cy="1350561"/>
          </a:xfrm>
          <a:prstGeom prst="rect">
            <a:avLst/>
          </a:prstGeom>
          <a:ln w="12700">
            <a:miter lim="400000"/>
          </a:ln>
        </p:spPr>
      </p:pic>
      <p:sp>
        <p:nvSpPr>
          <p:cNvPr id="13" name="Slide Number"/>
          <p:cNvSpPr txBox="1">
            <a:spLocks noGrp="1"/>
          </p:cNvSpPr>
          <p:nvPr>
            <p:ph type="sldNum" sz="quarter" idx="2"/>
          </p:nvPr>
        </p:nvSpPr>
        <p:spPr>
          <a:xfrm>
            <a:off x="8612566" y="6294795"/>
            <a:ext cx="125034" cy="12311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44820720"/>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Divider">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1" name="Title Text"/>
          <p:cNvSpPr txBox="1">
            <a:spLocks noGrp="1"/>
          </p:cNvSpPr>
          <p:nvPr>
            <p:ph type="title"/>
          </p:nvPr>
        </p:nvSpPr>
        <p:spPr>
          <a:xfrm>
            <a:off x="304800" y="268225"/>
            <a:ext cx="5486400" cy="5991671"/>
          </a:xfrm>
          <a:prstGeom prst="rect">
            <a:avLst/>
          </a:prstGeom>
        </p:spPr>
        <p:txBody>
          <a:bodyPr>
            <a:normAutofit/>
          </a:bodyPr>
          <a:lstStyle/>
          <a:p>
            <a:r>
              <a:t>Title Text</a:t>
            </a:r>
          </a:p>
        </p:txBody>
      </p:sp>
    </p:spTree>
    <p:extLst>
      <p:ext uri="{BB962C8B-B14F-4D97-AF65-F5344CB8AC3E}">
        <p14:creationId xmlns:p14="http://schemas.microsoft.com/office/powerpoint/2010/main" val="3896471886"/>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Divider (with page contents)">
    <p:spTree>
      <p:nvGrpSpPr>
        <p:cNvPr id="1" name=""/>
        <p:cNvGrpSpPr/>
        <p:nvPr/>
      </p:nvGrpSpPr>
      <p:grpSpPr>
        <a:xfrm>
          <a:off x="0" y="0"/>
          <a:ext cx="0" cy="0"/>
          <a:chOff x="0" y="0"/>
          <a:chExt cx="0" cy="0"/>
        </a:xfrm>
      </p:grpSpPr>
      <p:sp>
        <p:nvSpPr>
          <p:cNvPr id="28" name="Title Text"/>
          <p:cNvSpPr txBox="1">
            <a:spLocks noGrp="1"/>
          </p:cNvSpPr>
          <p:nvPr>
            <p:ph type="title"/>
          </p:nvPr>
        </p:nvSpPr>
        <p:spPr>
          <a:xfrm>
            <a:off x="304800" y="268224"/>
            <a:ext cx="5486400" cy="1140968"/>
          </a:xfrm>
          <a:prstGeom prst="rect">
            <a:avLst/>
          </a:prstGeom>
        </p:spPr>
        <p:txBody>
          <a:bodyPr>
            <a:normAutofit/>
          </a:bodyPr>
          <a:lstStyle/>
          <a:p>
            <a:r>
              <a:t>Title Text</a:t>
            </a:r>
          </a:p>
        </p:txBody>
      </p:sp>
      <p:sp>
        <p:nvSpPr>
          <p:cNvPr id="2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0" name="Body Level One…"/>
          <p:cNvSpPr txBox="1">
            <a:spLocks noGrp="1"/>
          </p:cNvSpPr>
          <p:nvPr>
            <p:ph type="body" sz="half" idx="1"/>
          </p:nvPr>
        </p:nvSpPr>
        <p:spPr>
          <a:xfrm>
            <a:off x="304800" y="1498600"/>
            <a:ext cx="5486400" cy="4779264"/>
          </a:xfrm>
          <a:prstGeom prst="rect">
            <a:avLst/>
          </a:prstGeom>
        </p:spPr>
        <p:txBody>
          <a:bodyPr>
            <a:normAutofit/>
          </a:bodyPr>
          <a:lstStyle>
            <a:lvl1pPr>
              <a:spcBef>
                <a:spcPts val="0"/>
              </a:spcBef>
              <a:tabLst>
                <a:tab pos="5350800" algn="r"/>
              </a:tabLst>
            </a:lvl1pPr>
            <a:lvl2pPr marL="0" indent="0">
              <a:spcBef>
                <a:spcPts val="0"/>
              </a:spcBef>
              <a:buSzTx/>
              <a:buNone/>
              <a:tabLst>
                <a:tab pos="5350800" algn="r"/>
              </a:tabLst>
            </a:lvl2pPr>
            <a:lvl3pPr marL="0" indent="0">
              <a:spcBef>
                <a:spcPts val="0"/>
              </a:spcBef>
              <a:buSzTx/>
              <a:buNone/>
              <a:tabLst>
                <a:tab pos="5350800" algn="r"/>
              </a:tabLst>
            </a:lvl3pPr>
            <a:lvl4pPr marL="0" indent="0">
              <a:spcBef>
                <a:spcPts val="0"/>
              </a:spcBef>
              <a:buSzTx/>
              <a:buNone/>
              <a:tabLst>
                <a:tab pos="5350800" algn="r"/>
              </a:tabLst>
            </a:lvl4pPr>
            <a:lvl5pPr marL="0" indent="0">
              <a:spcBef>
                <a:spcPts val="0"/>
              </a:spcBef>
              <a:buSzTx/>
              <a:buNone/>
              <a:tabLst>
                <a:tab pos="5350800" algn="r"/>
              </a:tabLst>
            </a:lvl5pPr>
          </a:lstStyle>
          <a:p>
            <a:r>
              <a:t>Body Level One</a:t>
            </a:r>
          </a:p>
          <a:p>
            <a:pPr lvl="1"/>
            <a:r>
              <a:t>Body Level Two</a:t>
            </a:r>
          </a:p>
          <a:p>
            <a:pPr lvl="2"/>
            <a:r>
              <a:t>Body Level Three</a:t>
            </a:r>
          </a:p>
          <a:p>
            <a:pPr lvl="3"/>
            <a:r>
              <a:t>Body Level Four</a:t>
            </a:r>
          </a:p>
          <a:p>
            <a:pPr lvl="4"/>
            <a:r>
              <a:t>Body Level Five</a:t>
            </a:r>
          </a:p>
        </p:txBody>
      </p:sp>
      <p:sp>
        <p:nvSpPr>
          <p:cNvPr id="31" name="Text Placeholder 6"/>
          <p:cNvSpPr>
            <a:spLocks noGrp="1"/>
          </p:cNvSpPr>
          <p:nvPr>
            <p:ph type="body" sz="half" idx="13"/>
          </p:nvPr>
        </p:nvSpPr>
        <p:spPr>
          <a:xfrm>
            <a:off x="6400800" y="1498600"/>
            <a:ext cx="5486400" cy="4779264"/>
          </a:xfrm>
          <a:prstGeom prst="rect">
            <a:avLst/>
          </a:prstGeom>
        </p:spPr>
        <p:txBody>
          <a:bodyPr>
            <a:normAutofit/>
          </a:bodyPr>
          <a:lstStyle>
            <a:lvl1pPr>
              <a:tabLst>
                <a:tab pos="5350800" algn="r"/>
              </a:tabLst>
              <a:defRPr/>
            </a:lvl1pPr>
          </a:lstStyle>
          <a:p>
            <a:pPr>
              <a:tabLst>
                <a:tab pos="4013200" algn="r"/>
              </a:tabLst>
            </a:pPr>
            <a:endParaRPr/>
          </a:p>
        </p:txBody>
      </p:sp>
    </p:spTree>
    <p:extLst>
      <p:ext uri="{BB962C8B-B14F-4D97-AF65-F5344CB8AC3E}">
        <p14:creationId xmlns:p14="http://schemas.microsoft.com/office/powerpoint/2010/main" val="903639809"/>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fact, number">
    <p:spTree>
      <p:nvGrpSpPr>
        <p:cNvPr id="1" name=""/>
        <p:cNvGrpSpPr/>
        <p:nvPr/>
      </p:nvGrpSpPr>
      <p:grpSpPr>
        <a:xfrm>
          <a:off x="0" y="0"/>
          <a:ext cx="0" cy="0"/>
          <a:chOff x="0" y="0"/>
          <a:chExt cx="0" cy="0"/>
        </a:xfrm>
      </p:grpSpPr>
      <p:sp>
        <p:nvSpPr>
          <p:cNvPr id="38" name="Title Text"/>
          <p:cNvSpPr txBox="1">
            <a:spLocks noGrp="1"/>
          </p:cNvSpPr>
          <p:nvPr>
            <p:ph type="title"/>
          </p:nvPr>
        </p:nvSpPr>
        <p:spPr>
          <a:xfrm>
            <a:off x="304800" y="280415"/>
            <a:ext cx="5486400" cy="1338412"/>
          </a:xfrm>
          <a:prstGeom prst="rect">
            <a:avLst/>
          </a:prstGeom>
        </p:spPr>
        <p:txBody>
          <a:bodyPr>
            <a:normAutofit/>
          </a:bodyPr>
          <a:lstStyle>
            <a:lvl1pPr>
              <a:defRPr sz="2133"/>
            </a:lvl1pPr>
          </a:lstStyle>
          <a:p>
            <a:r>
              <a:t>Title Text</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0" name="Body Level One…"/>
          <p:cNvSpPr txBox="1">
            <a:spLocks noGrp="1"/>
          </p:cNvSpPr>
          <p:nvPr>
            <p:ph type="body" sz="half" idx="1"/>
          </p:nvPr>
        </p:nvSpPr>
        <p:spPr>
          <a:xfrm>
            <a:off x="192501" y="1354243"/>
            <a:ext cx="5486401" cy="4145283"/>
          </a:xfrm>
          <a:prstGeom prst="rect">
            <a:avLst/>
          </a:prstGeom>
        </p:spPr>
        <p:txBody>
          <a:bodyPr>
            <a:normAutofit/>
          </a:bodyPr>
          <a:lstStyle>
            <a:lvl1pPr>
              <a:lnSpc>
                <a:spcPct val="90000"/>
              </a:lnSpc>
              <a:spcBef>
                <a:spcPts val="0"/>
              </a:spcBef>
              <a:defRPr sz="12800" b="1"/>
            </a:lvl1pPr>
            <a:lvl2pPr marL="1582022" indent="-1582022">
              <a:lnSpc>
                <a:spcPct val="90000"/>
              </a:lnSpc>
              <a:spcBef>
                <a:spcPts val="0"/>
              </a:spcBef>
              <a:defRPr sz="12800" b="1"/>
            </a:lvl2pPr>
            <a:lvl3pPr marL="1880464" indent="-1582022">
              <a:lnSpc>
                <a:spcPct val="90000"/>
              </a:lnSpc>
              <a:spcBef>
                <a:spcPts val="0"/>
              </a:spcBef>
              <a:defRPr sz="12800" b="1"/>
            </a:lvl3pPr>
            <a:lvl4pPr marL="2148060" indent="-1538475">
              <a:lnSpc>
                <a:spcPct val="90000"/>
              </a:lnSpc>
              <a:spcBef>
                <a:spcPts val="0"/>
              </a:spcBef>
              <a:defRPr sz="12800" b="1"/>
            </a:lvl4pPr>
            <a:lvl5pPr marL="2422317" indent="-1582022">
              <a:lnSpc>
                <a:spcPct val="90000"/>
              </a:lnSpc>
              <a:spcBef>
                <a:spcPts val="0"/>
              </a:spcBef>
              <a:defRPr sz="12800" b="1"/>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653817547"/>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fact, number, half-image (bleeds)">
    <p:spTree>
      <p:nvGrpSpPr>
        <p:cNvPr id="1" name=""/>
        <p:cNvGrpSpPr/>
        <p:nvPr/>
      </p:nvGrpSpPr>
      <p:grpSpPr>
        <a:xfrm>
          <a:off x="0" y="0"/>
          <a:ext cx="0" cy="0"/>
          <a:chOff x="0" y="0"/>
          <a:chExt cx="0" cy="0"/>
        </a:xfrm>
      </p:grpSpPr>
      <p:sp>
        <p:nvSpPr>
          <p:cNvPr id="47" name="Title Text"/>
          <p:cNvSpPr txBox="1">
            <a:spLocks noGrp="1"/>
          </p:cNvSpPr>
          <p:nvPr>
            <p:ph type="title"/>
          </p:nvPr>
        </p:nvSpPr>
        <p:spPr>
          <a:xfrm>
            <a:off x="304800" y="280415"/>
            <a:ext cx="5486400" cy="1338412"/>
          </a:xfrm>
          <a:prstGeom prst="rect">
            <a:avLst/>
          </a:prstGeom>
        </p:spPr>
        <p:txBody>
          <a:bodyPr>
            <a:normAutofit/>
          </a:bodyPr>
          <a:lstStyle>
            <a:lvl1pPr>
              <a:defRPr sz="2133"/>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9" name="Body Level One…"/>
          <p:cNvSpPr txBox="1">
            <a:spLocks noGrp="1"/>
          </p:cNvSpPr>
          <p:nvPr>
            <p:ph type="body" sz="half" idx="1"/>
          </p:nvPr>
        </p:nvSpPr>
        <p:spPr>
          <a:xfrm>
            <a:off x="192501" y="1354243"/>
            <a:ext cx="5486401" cy="4145283"/>
          </a:xfrm>
          <a:prstGeom prst="rect">
            <a:avLst/>
          </a:prstGeom>
        </p:spPr>
        <p:txBody>
          <a:bodyPr>
            <a:normAutofit/>
          </a:bodyPr>
          <a:lstStyle>
            <a:lvl1pPr>
              <a:lnSpc>
                <a:spcPct val="90000"/>
              </a:lnSpc>
              <a:spcBef>
                <a:spcPts val="0"/>
              </a:spcBef>
              <a:defRPr sz="12800" b="1"/>
            </a:lvl1pPr>
            <a:lvl2pPr marL="1582022" indent="-1582022">
              <a:lnSpc>
                <a:spcPct val="90000"/>
              </a:lnSpc>
              <a:spcBef>
                <a:spcPts val="0"/>
              </a:spcBef>
              <a:defRPr sz="12800" b="1"/>
            </a:lvl2pPr>
            <a:lvl3pPr marL="1880464" indent="-1582022">
              <a:lnSpc>
                <a:spcPct val="90000"/>
              </a:lnSpc>
              <a:spcBef>
                <a:spcPts val="0"/>
              </a:spcBef>
              <a:defRPr sz="12800" b="1"/>
            </a:lvl3pPr>
            <a:lvl4pPr marL="2148060" indent="-1538475">
              <a:lnSpc>
                <a:spcPct val="90000"/>
              </a:lnSpc>
              <a:spcBef>
                <a:spcPts val="0"/>
              </a:spcBef>
              <a:defRPr sz="12800" b="1"/>
            </a:lvl4pPr>
            <a:lvl5pPr marL="2422317" indent="-1582022">
              <a:lnSpc>
                <a:spcPct val="90000"/>
              </a:lnSpc>
              <a:spcBef>
                <a:spcPts val="0"/>
              </a:spcBef>
              <a:defRPr sz="12800" b="1"/>
            </a:lvl5pPr>
          </a:lstStyle>
          <a:p>
            <a:r>
              <a:t>Body Level One</a:t>
            </a:r>
          </a:p>
          <a:p>
            <a:pPr lvl="1"/>
            <a:r>
              <a:t>Body Level Two</a:t>
            </a:r>
          </a:p>
          <a:p>
            <a:pPr lvl="2"/>
            <a:r>
              <a:t>Body Level Three</a:t>
            </a:r>
          </a:p>
          <a:p>
            <a:pPr lvl="3"/>
            <a:r>
              <a:t>Body Level Four</a:t>
            </a:r>
          </a:p>
          <a:p>
            <a:pPr lvl="4"/>
            <a:r>
              <a:t>Body Level Five</a:t>
            </a:r>
          </a:p>
        </p:txBody>
      </p:sp>
      <p:sp>
        <p:nvSpPr>
          <p:cNvPr id="50" name="Picture Placeholder 5"/>
          <p:cNvSpPr>
            <a:spLocks noGrp="1"/>
          </p:cNvSpPr>
          <p:nvPr>
            <p:ph type="pic" idx="13"/>
          </p:nvPr>
        </p:nvSpPr>
        <p:spPr>
          <a:xfrm>
            <a:off x="6096000" y="0"/>
            <a:ext cx="6096000" cy="6858000"/>
          </a:xfrm>
          <a:prstGeom prst="rect">
            <a:avLst/>
          </a:prstGeom>
        </p:spPr>
        <p:txBody>
          <a:bodyPr lIns="91439" tIns="45719" rIns="91439" bIns="45719"/>
          <a:lstStyle/>
          <a:p>
            <a:endParaRPr/>
          </a:p>
        </p:txBody>
      </p:sp>
    </p:spTree>
    <p:extLst>
      <p:ext uri="{BB962C8B-B14F-4D97-AF65-F5344CB8AC3E}">
        <p14:creationId xmlns:p14="http://schemas.microsoft.com/office/powerpoint/2010/main" val="3862864040"/>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big text">
    <p:spTree>
      <p:nvGrpSpPr>
        <p:cNvPr id="1" name=""/>
        <p:cNvGrpSpPr/>
        <p:nvPr/>
      </p:nvGrpSpPr>
      <p:grpSpPr>
        <a:xfrm>
          <a:off x="0" y="0"/>
          <a:ext cx="0" cy="0"/>
          <a:chOff x="0" y="0"/>
          <a:chExt cx="0" cy="0"/>
        </a:xfrm>
      </p:grpSpPr>
      <p:sp>
        <p:nvSpPr>
          <p:cNvPr id="57" name="Title Text"/>
          <p:cNvSpPr txBox="1">
            <a:spLocks noGrp="1"/>
          </p:cNvSpPr>
          <p:nvPr>
            <p:ph type="title"/>
          </p:nvPr>
        </p:nvSpPr>
        <p:spPr>
          <a:xfrm>
            <a:off x="208545" y="112935"/>
            <a:ext cx="11582401" cy="5964768"/>
          </a:xfrm>
          <a:prstGeom prst="rect">
            <a:avLst/>
          </a:prstGeom>
        </p:spPr>
        <p:txBody>
          <a:bodyPr>
            <a:normAutofit/>
          </a:bodyPr>
          <a:lstStyle>
            <a:lvl1pPr>
              <a:defRPr sz="12800" b="1"/>
            </a:lvl1p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45637735"/>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65" name="Title Text"/>
          <p:cNvSpPr txBox="1">
            <a:spLocks noGrp="1"/>
          </p:cNvSpPr>
          <p:nvPr>
            <p:ph type="title"/>
          </p:nvPr>
        </p:nvSpPr>
        <p:spPr>
          <a:xfrm>
            <a:off x="304801" y="268224"/>
            <a:ext cx="6916617" cy="6027741"/>
          </a:xfrm>
          <a:prstGeom prst="rect">
            <a:avLst/>
          </a:prstGeom>
        </p:spPr>
        <p:txBody>
          <a:bodyPr>
            <a:normAutofit/>
          </a:bodyPr>
          <a:lstStyle>
            <a:lvl1pPr marL="156629" indent="-156629"/>
          </a:lstStyle>
          <a:p>
            <a:r>
              <a:t>Title Text</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4497211"/>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section, title, text">
    <p:spTree>
      <p:nvGrpSpPr>
        <p:cNvPr id="1" name=""/>
        <p:cNvGrpSpPr/>
        <p:nvPr/>
      </p:nvGrpSpPr>
      <p:grpSpPr>
        <a:xfrm>
          <a:off x="0" y="0"/>
          <a:ext cx="0" cy="0"/>
          <a:chOff x="0" y="0"/>
          <a:chExt cx="0" cy="0"/>
        </a:xfrm>
      </p:grpSpPr>
      <p:sp>
        <p:nvSpPr>
          <p:cNvPr id="73" name="Title Text"/>
          <p:cNvSpPr txBox="1">
            <a:spLocks noGrp="1"/>
          </p:cNvSpPr>
          <p:nvPr>
            <p:ph type="title"/>
          </p:nvPr>
        </p:nvSpPr>
        <p:spPr>
          <a:xfrm>
            <a:off x="304800" y="548641"/>
            <a:ext cx="5486400" cy="5770735"/>
          </a:xfrm>
          <a:prstGeom prst="rect">
            <a:avLst/>
          </a:prstGeom>
        </p:spPr>
        <p:txBody>
          <a:bodyPr>
            <a:normAutofit/>
          </a:bodyPr>
          <a:lstStyle/>
          <a:p>
            <a:r>
              <a:t>Title Text</a:t>
            </a:r>
          </a:p>
        </p:txBody>
      </p:sp>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5" name="Body Level One…"/>
          <p:cNvSpPr txBox="1">
            <a:spLocks noGrp="1"/>
          </p:cNvSpPr>
          <p:nvPr>
            <p:ph type="body" sz="half" idx="1"/>
          </p:nvPr>
        </p:nvSpPr>
        <p:spPr>
          <a:xfrm>
            <a:off x="6400800" y="658369"/>
            <a:ext cx="5486400" cy="559964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76" name="Text Placeholder 11"/>
          <p:cNvSpPr>
            <a:spLocks noGrp="1"/>
          </p:cNvSpPr>
          <p:nvPr>
            <p:ph type="body" sz="quarter" idx="13"/>
          </p:nvPr>
        </p:nvSpPr>
        <p:spPr>
          <a:xfrm>
            <a:off x="304800" y="267417"/>
            <a:ext cx="5486400" cy="400052"/>
          </a:xfrm>
          <a:prstGeom prst="rect">
            <a:avLst/>
          </a:prstGeom>
        </p:spPr>
        <p:txBody>
          <a:bodyPr>
            <a:normAutofit/>
          </a:bodyPr>
          <a:lstStyle/>
          <a:p>
            <a:pPr>
              <a:defRPr sz="1100"/>
            </a:pPr>
            <a:endParaRPr/>
          </a:p>
        </p:txBody>
      </p:sp>
    </p:spTree>
    <p:extLst>
      <p:ext uri="{BB962C8B-B14F-4D97-AF65-F5344CB8AC3E}">
        <p14:creationId xmlns:p14="http://schemas.microsoft.com/office/powerpoint/2010/main" val="3651652257"/>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title, text (two columns)">
    <p:spTree>
      <p:nvGrpSpPr>
        <p:cNvPr id="1" name=""/>
        <p:cNvGrpSpPr/>
        <p:nvPr/>
      </p:nvGrpSpPr>
      <p:grpSpPr>
        <a:xfrm>
          <a:off x="0" y="0"/>
          <a:ext cx="0" cy="0"/>
          <a:chOff x="0" y="0"/>
          <a:chExt cx="0" cy="0"/>
        </a:xfrm>
      </p:grpSpPr>
      <p:sp>
        <p:nvSpPr>
          <p:cNvPr id="83" name="Title Text"/>
          <p:cNvSpPr txBox="1">
            <a:spLocks noGrp="1"/>
          </p:cNvSpPr>
          <p:nvPr>
            <p:ph type="title"/>
          </p:nvPr>
        </p:nvSpPr>
        <p:spPr>
          <a:xfrm>
            <a:off x="304800" y="268225"/>
            <a:ext cx="5486400" cy="1279145"/>
          </a:xfrm>
          <a:prstGeom prst="rect">
            <a:avLst/>
          </a:prstGeom>
        </p:spPr>
        <p:txBody>
          <a:bodyPr>
            <a:normAutofit/>
          </a:bodyPr>
          <a:lstStyle/>
          <a:p>
            <a:r>
              <a:t>Title Text</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5" name="Body Level One…"/>
          <p:cNvSpPr txBox="1">
            <a:spLocks noGrp="1"/>
          </p:cNvSpPr>
          <p:nvPr>
            <p:ph type="body" sz="half" idx="1"/>
          </p:nvPr>
        </p:nvSpPr>
        <p:spPr>
          <a:xfrm>
            <a:off x="304800" y="1499616"/>
            <a:ext cx="5486400" cy="4781129"/>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86" name="Text Placeholder 9"/>
          <p:cNvSpPr>
            <a:spLocks noGrp="1"/>
          </p:cNvSpPr>
          <p:nvPr>
            <p:ph type="body" sz="half" idx="13"/>
          </p:nvPr>
        </p:nvSpPr>
        <p:spPr>
          <a:xfrm>
            <a:off x="6400800" y="1499616"/>
            <a:ext cx="5486400" cy="4781129"/>
          </a:xfrm>
          <a:prstGeom prst="rect">
            <a:avLst/>
          </a:prstGeom>
        </p:spPr>
        <p:txBody>
          <a:bodyPr>
            <a:normAutofit/>
          </a:bodyPr>
          <a:lstStyle>
            <a:lvl1pPr>
              <a:spcBef>
                <a:spcPts val="0"/>
              </a:spcBef>
              <a:defRPr/>
            </a:lvl1pPr>
          </a:lstStyle>
          <a:p>
            <a:pPr>
              <a:spcBef>
                <a:spcPts val="0"/>
              </a:spcBef>
            </a:pPr>
            <a:endParaRPr/>
          </a:p>
        </p:txBody>
      </p:sp>
    </p:spTree>
    <p:extLst>
      <p:ext uri="{BB962C8B-B14F-4D97-AF65-F5344CB8AC3E}">
        <p14:creationId xmlns:p14="http://schemas.microsoft.com/office/powerpoint/2010/main" val="2819240772"/>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section, title, text (two columns)">
    <p:spTree>
      <p:nvGrpSpPr>
        <p:cNvPr id="1" name=""/>
        <p:cNvGrpSpPr/>
        <p:nvPr/>
      </p:nvGrpSpPr>
      <p:grpSpPr>
        <a:xfrm>
          <a:off x="0" y="0"/>
          <a:ext cx="0" cy="0"/>
          <a:chOff x="0" y="0"/>
          <a:chExt cx="0" cy="0"/>
        </a:xfrm>
      </p:grpSpPr>
      <p:sp>
        <p:nvSpPr>
          <p:cNvPr id="93" name="Title Text"/>
          <p:cNvSpPr txBox="1">
            <a:spLocks noGrp="1"/>
          </p:cNvSpPr>
          <p:nvPr>
            <p:ph type="title"/>
          </p:nvPr>
        </p:nvSpPr>
        <p:spPr>
          <a:xfrm>
            <a:off x="304800" y="548641"/>
            <a:ext cx="8534400" cy="853441"/>
          </a:xfrm>
          <a:prstGeom prst="rect">
            <a:avLst/>
          </a:prstGeom>
        </p:spPr>
        <p:txBody>
          <a:bodyPr>
            <a:normAutofit/>
          </a:bodyPr>
          <a:lstStyle/>
          <a:p>
            <a:r>
              <a:t>Title Text</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5" name="Body Level One…"/>
          <p:cNvSpPr txBox="1">
            <a:spLocks noGrp="1"/>
          </p:cNvSpPr>
          <p:nvPr>
            <p:ph type="body" sz="half" idx="1"/>
          </p:nvPr>
        </p:nvSpPr>
        <p:spPr>
          <a:xfrm>
            <a:off x="6400800" y="1457959"/>
            <a:ext cx="5486400" cy="4786211"/>
          </a:xfrm>
          <a:prstGeom prst="rect">
            <a:avLst/>
          </a:prstGeom>
        </p:spPr>
        <p:txBody>
          <a:bodyPr>
            <a:normAutofit/>
          </a:bodyPr>
          <a:lstStyle>
            <a:lvl1pPr>
              <a:defRPr sz="2133"/>
            </a:lvl1pPr>
            <a:lvl2pPr marL="263669" indent="-263669">
              <a:defRPr sz="2133"/>
            </a:lvl2pPr>
            <a:lvl3pPr marL="562111" indent="-263669">
              <a:defRPr sz="2133"/>
            </a:lvl3pPr>
            <a:lvl4pPr marL="865997" indent="-256412">
              <a:defRPr sz="2133"/>
            </a:lvl4pPr>
            <a:lvl5pPr marL="1103964" indent="-263669">
              <a:defRPr sz="2133"/>
            </a:lvl5pPr>
          </a:lstStyle>
          <a:p>
            <a:r>
              <a:t>Body Level One</a:t>
            </a:r>
          </a:p>
          <a:p>
            <a:pPr lvl="1"/>
            <a:r>
              <a:t>Body Level Two</a:t>
            </a:r>
          </a:p>
          <a:p>
            <a:pPr lvl="2"/>
            <a:r>
              <a:t>Body Level Three</a:t>
            </a:r>
          </a:p>
          <a:p>
            <a:pPr lvl="3"/>
            <a:r>
              <a:t>Body Level Four</a:t>
            </a:r>
          </a:p>
          <a:p>
            <a:pPr lvl="4"/>
            <a:r>
              <a:t>Body Level Five</a:t>
            </a:r>
          </a:p>
        </p:txBody>
      </p:sp>
      <p:sp>
        <p:nvSpPr>
          <p:cNvPr id="96" name="Text Placeholder 11"/>
          <p:cNvSpPr>
            <a:spLocks noGrp="1"/>
          </p:cNvSpPr>
          <p:nvPr>
            <p:ph type="body" sz="quarter" idx="13"/>
          </p:nvPr>
        </p:nvSpPr>
        <p:spPr>
          <a:xfrm>
            <a:off x="304800" y="268223"/>
            <a:ext cx="5486400" cy="400052"/>
          </a:xfrm>
          <a:prstGeom prst="rect">
            <a:avLst/>
          </a:prstGeom>
        </p:spPr>
        <p:txBody>
          <a:bodyPr>
            <a:normAutofit/>
          </a:bodyPr>
          <a:lstStyle/>
          <a:p>
            <a:pPr>
              <a:defRPr sz="1100"/>
            </a:pPr>
            <a:endParaRPr/>
          </a:p>
        </p:txBody>
      </p:sp>
      <p:sp>
        <p:nvSpPr>
          <p:cNvPr id="97" name="Text Placeholder 6"/>
          <p:cNvSpPr>
            <a:spLocks noGrp="1"/>
          </p:cNvSpPr>
          <p:nvPr>
            <p:ph type="body" sz="half" idx="14"/>
          </p:nvPr>
        </p:nvSpPr>
        <p:spPr>
          <a:xfrm>
            <a:off x="304800" y="1457961"/>
            <a:ext cx="5486400" cy="4786207"/>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2684764067"/>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37036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title, text (two columns, different text sizes)">
    <p:spTree>
      <p:nvGrpSpPr>
        <p:cNvPr id="1" name=""/>
        <p:cNvGrpSpPr/>
        <p:nvPr/>
      </p:nvGrpSpPr>
      <p:grpSpPr>
        <a:xfrm>
          <a:off x="0" y="0"/>
          <a:ext cx="0" cy="0"/>
          <a:chOff x="0" y="0"/>
          <a:chExt cx="0" cy="0"/>
        </a:xfrm>
      </p:grpSpPr>
      <p:sp>
        <p:nvSpPr>
          <p:cNvPr id="104" name="Title Text"/>
          <p:cNvSpPr txBox="1">
            <a:spLocks noGrp="1"/>
          </p:cNvSpPr>
          <p:nvPr>
            <p:ph type="title"/>
          </p:nvPr>
        </p:nvSpPr>
        <p:spPr>
          <a:xfrm>
            <a:off x="304800" y="268225"/>
            <a:ext cx="5486400" cy="669545"/>
          </a:xfrm>
          <a:prstGeom prst="rect">
            <a:avLst/>
          </a:prstGeom>
        </p:spPr>
        <p:txBody>
          <a:bodyPr>
            <a:normAutofit/>
          </a:bodyPr>
          <a:lstStyle/>
          <a:p>
            <a:r>
              <a:t>Title Text</a:t>
            </a:r>
          </a:p>
        </p:txBody>
      </p:sp>
      <p:sp>
        <p:nvSpPr>
          <p:cNvPr id="10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06" name="Body Level One…"/>
          <p:cNvSpPr txBox="1">
            <a:spLocks noGrp="1"/>
          </p:cNvSpPr>
          <p:nvPr>
            <p:ph type="body" sz="half" idx="1"/>
          </p:nvPr>
        </p:nvSpPr>
        <p:spPr>
          <a:xfrm>
            <a:off x="304800" y="1327357"/>
            <a:ext cx="5486400" cy="4916811"/>
          </a:xfrm>
          <a:prstGeom prst="rect">
            <a:avLst/>
          </a:prstGeom>
        </p:spPr>
        <p:txBody>
          <a:bodyPr>
            <a:normAutofit/>
          </a:bodyPr>
          <a:lstStyle>
            <a:lvl1pPr>
              <a:defRPr sz="3200"/>
            </a:lvl1pPr>
            <a:lvl2pPr marL="395505" indent="-395505">
              <a:defRPr sz="3200"/>
            </a:lvl2pPr>
            <a:lvl3pPr marL="693947" indent="-395505">
              <a:defRPr sz="3200"/>
            </a:lvl3pPr>
            <a:lvl4pPr marL="994203" indent="-384618">
              <a:defRPr sz="3200"/>
            </a:lvl4pPr>
            <a:lvl5pPr marL="1235800" indent="-395505">
              <a:defRPr sz="32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476346278"/>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section, title, text (four columns)">
    <p:spTree>
      <p:nvGrpSpPr>
        <p:cNvPr id="1" name=""/>
        <p:cNvGrpSpPr/>
        <p:nvPr/>
      </p:nvGrpSpPr>
      <p:grpSpPr>
        <a:xfrm>
          <a:off x="0" y="0"/>
          <a:ext cx="0" cy="0"/>
          <a:chOff x="0" y="0"/>
          <a:chExt cx="0" cy="0"/>
        </a:xfrm>
      </p:grpSpPr>
      <p:sp>
        <p:nvSpPr>
          <p:cNvPr id="113" name="Title Text"/>
          <p:cNvSpPr txBox="1">
            <a:spLocks noGrp="1"/>
          </p:cNvSpPr>
          <p:nvPr>
            <p:ph type="title"/>
          </p:nvPr>
        </p:nvSpPr>
        <p:spPr>
          <a:xfrm>
            <a:off x="304800" y="548641"/>
            <a:ext cx="8534400" cy="853441"/>
          </a:xfrm>
          <a:prstGeom prst="rect">
            <a:avLst/>
          </a:prstGeom>
        </p:spPr>
        <p:txBody>
          <a:bodyPr>
            <a:normAutofit/>
          </a:bodyPr>
          <a:lstStyle/>
          <a:p>
            <a:r>
              <a:t>Title Text</a:t>
            </a:r>
          </a:p>
        </p:txBody>
      </p:sp>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5" name="Body Level One…"/>
          <p:cNvSpPr txBox="1">
            <a:spLocks noGrp="1"/>
          </p:cNvSpPr>
          <p:nvPr>
            <p:ph type="body" sz="quarter" idx="1"/>
          </p:nvPr>
        </p:nvSpPr>
        <p:spPr>
          <a:xfrm>
            <a:off x="6400800" y="1457959"/>
            <a:ext cx="2438400" cy="4786207"/>
          </a:xfrm>
          <a:prstGeom prst="rect">
            <a:avLst/>
          </a:prstGeom>
        </p:spPr>
        <p:txBody>
          <a:bodyPr>
            <a:normAutofit/>
          </a:bodyPr>
          <a:lstStyle>
            <a:lvl1pPr>
              <a:defRPr sz="2133"/>
            </a:lvl1pPr>
            <a:lvl2pPr marL="0" indent="0">
              <a:buSzTx/>
              <a:buNone/>
              <a:defRPr sz="2133"/>
            </a:lvl2pPr>
            <a:lvl3pPr marL="634021" indent="-335580">
              <a:defRPr sz="2133"/>
            </a:lvl3pPr>
            <a:lvl4pPr marL="935927" indent="-326343">
              <a:defRPr sz="2133"/>
            </a:lvl4pPr>
            <a:lvl5pPr marL="1175875" indent="-335580">
              <a:defRPr sz="2133"/>
            </a:lvl5pPr>
          </a:lstStyle>
          <a:p>
            <a:r>
              <a:t>Body Level One</a:t>
            </a:r>
          </a:p>
          <a:p>
            <a:pPr lvl="1"/>
            <a:r>
              <a:t>Body Level Two</a:t>
            </a:r>
          </a:p>
          <a:p>
            <a:pPr lvl="2"/>
            <a:r>
              <a:t>Body Level Three</a:t>
            </a:r>
          </a:p>
          <a:p>
            <a:pPr lvl="3"/>
            <a:r>
              <a:t>Body Level Four</a:t>
            </a:r>
          </a:p>
          <a:p>
            <a:pPr lvl="4"/>
            <a:r>
              <a:t>Body Level Five</a:t>
            </a:r>
          </a:p>
        </p:txBody>
      </p:sp>
      <p:sp>
        <p:nvSpPr>
          <p:cNvPr id="116" name="Text Placeholder 11"/>
          <p:cNvSpPr>
            <a:spLocks noGrp="1"/>
          </p:cNvSpPr>
          <p:nvPr>
            <p:ph type="body" sz="quarter" idx="13"/>
          </p:nvPr>
        </p:nvSpPr>
        <p:spPr>
          <a:xfrm>
            <a:off x="304800" y="268223"/>
            <a:ext cx="5486400" cy="400052"/>
          </a:xfrm>
          <a:prstGeom prst="rect">
            <a:avLst/>
          </a:prstGeom>
        </p:spPr>
        <p:txBody>
          <a:bodyPr>
            <a:normAutofit/>
          </a:bodyPr>
          <a:lstStyle/>
          <a:p>
            <a:pPr>
              <a:defRPr sz="1100"/>
            </a:pPr>
            <a:endParaRPr/>
          </a:p>
        </p:txBody>
      </p:sp>
      <p:sp>
        <p:nvSpPr>
          <p:cNvPr id="117" name="Text Placeholder 6"/>
          <p:cNvSpPr>
            <a:spLocks noGrp="1"/>
          </p:cNvSpPr>
          <p:nvPr>
            <p:ph type="body" sz="quarter" idx="14"/>
          </p:nvPr>
        </p:nvSpPr>
        <p:spPr>
          <a:xfrm>
            <a:off x="304800" y="1457959"/>
            <a:ext cx="2438400" cy="4786207"/>
          </a:xfrm>
          <a:prstGeom prst="rect">
            <a:avLst/>
          </a:prstGeom>
        </p:spPr>
        <p:txBody>
          <a:bodyPr>
            <a:normAutofit/>
          </a:bodyPr>
          <a:lstStyle/>
          <a:p>
            <a:pPr>
              <a:defRPr sz="1600"/>
            </a:pPr>
            <a:endParaRPr/>
          </a:p>
        </p:txBody>
      </p:sp>
      <p:sp>
        <p:nvSpPr>
          <p:cNvPr id="118" name="Text Placeholder 7"/>
          <p:cNvSpPr>
            <a:spLocks noGrp="1"/>
          </p:cNvSpPr>
          <p:nvPr>
            <p:ph type="body" sz="quarter" idx="15"/>
          </p:nvPr>
        </p:nvSpPr>
        <p:spPr>
          <a:xfrm>
            <a:off x="3352800" y="1457959"/>
            <a:ext cx="2438400" cy="4786207"/>
          </a:xfrm>
          <a:prstGeom prst="rect">
            <a:avLst/>
          </a:prstGeom>
        </p:spPr>
        <p:txBody>
          <a:bodyPr>
            <a:normAutofit/>
          </a:bodyPr>
          <a:lstStyle/>
          <a:p>
            <a:pPr>
              <a:defRPr sz="1600"/>
            </a:pPr>
            <a:endParaRPr/>
          </a:p>
        </p:txBody>
      </p:sp>
      <p:sp>
        <p:nvSpPr>
          <p:cNvPr id="119" name="Text Placeholder 9"/>
          <p:cNvSpPr>
            <a:spLocks noGrp="1"/>
          </p:cNvSpPr>
          <p:nvPr>
            <p:ph type="body" sz="quarter" idx="16"/>
          </p:nvPr>
        </p:nvSpPr>
        <p:spPr>
          <a:xfrm>
            <a:off x="9448800" y="1457959"/>
            <a:ext cx="2438400" cy="4786207"/>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3535069747"/>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type="tx">
  <p:cSld name="section, title, text, half-image">
    <p:spTree>
      <p:nvGrpSpPr>
        <p:cNvPr id="1" name=""/>
        <p:cNvGrpSpPr/>
        <p:nvPr/>
      </p:nvGrpSpPr>
      <p:grpSpPr>
        <a:xfrm>
          <a:off x="0" y="0"/>
          <a:ext cx="0" cy="0"/>
          <a:chOff x="0" y="0"/>
          <a:chExt cx="0" cy="0"/>
        </a:xfrm>
      </p:grpSpPr>
      <p:sp>
        <p:nvSpPr>
          <p:cNvPr id="126" name="Picture Placeholder 7"/>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127" name="Title Text"/>
          <p:cNvSpPr txBox="1">
            <a:spLocks noGrp="1"/>
          </p:cNvSpPr>
          <p:nvPr>
            <p:ph type="title"/>
          </p:nvPr>
        </p:nvSpPr>
        <p:spPr>
          <a:xfrm>
            <a:off x="304800" y="548641"/>
            <a:ext cx="5486400" cy="853441"/>
          </a:xfrm>
          <a:prstGeom prst="rect">
            <a:avLst/>
          </a:prstGeom>
        </p:spPr>
        <p:txBody>
          <a:bodyPr>
            <a:normAutofit/>
          </a:bodyPr>
          <a:lstStyle/>
          <a:p>
            <a:r>
              <a:t>Title Text</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29" name="Body Level One…"/>
          <p:cNvSpPr txBox="1">
            <a:spLocks noGrp="1"/>
          </p:cNvSpPr>
          <p:nvPr>
            <p:ph type="body" sz="quarter" idx="1"/>
          </p:nvPr>
        </p:nvSpPr>
        <p:spPr>
          <a:xfrm>
            <a:off x="304800" y="268225"/>
            <a:ext cx="5486400" cy="400049"/>
          </a:xfrm>
          <a:prstGeom prst="rect">
            <a:avLst/>
          </a:prstGeom>
        </p:spPr>
        <p:txBody>
          <a:bodyPr>
            <a:normAutofit/>
          </a:bodyPr>
          <a:lstStyle>
            <a:lvl1pPr>
              <a:defRPr sz="1467"/>
            </a:lvl1pPr>
            <a:lvl2pPr marL="181273" indent="-181273">
              <a:defRPr sz="1467"/>
            </a:lvl2pPr>
            <a:lvl3pPr marL="479715" indent="-181273">
              <a:defRPr sz="1467"/>
            </a:lvl3pPr>
            <a:lvl4pPr marL="785868" indent="-176284">
              <a:defRPr sz="1467"/>
            </a:lvl4pPr>
            <a:lvl5pPr marL="1021568" indent="-181273">
              <a:defRPr sz="1467"/>
            </a:lvl5pPr>
          </a:lstStyle>
          <a:p>
            <a:r>
              <a:t>Body Level One</a:t>
            </a:r>
          </a:p>
          <a:p>
            <a:pPr lvl="1"/>
            <a:r>
              <a:t>Body Level Two</a:t>
            </a:r>
          </a:p>
          <a:p>
            <a:pPr lvl="2"/>
            <a:r>
              <a:t>Body Level Three</a:t>
            </a:r>
          </a:p>
          <a:p>
            <a:pPr lvl="3"/>
            <a:r>
              <a:t>Body Level Four</a:t>
            </a:r>
          </a:p>
          <a:p>
            <a:pPr lvl="4"/>
            <a:r>
              <a:t>Body Level Five</a:t>
            </a:r>
          </a:p>
        </p:txBody>
      </p:sp>
      <p:sp>
        <p:nvSpPr>
          <p:cNvPr id="130" name="Text Placeholder 6"/>
          <p:cNvSpPr>
            <a:spLocks noGrp="1"/>
          </p:cNvSpPr>
          <p:nvPr>
            <p:ph type="body" sz="half" idx="14"/>
          </p:nvPr>
        </p:nvSpPr>
        <p:spPr>
          <a:xfrm>
            <a:off x="304800" y="1463039"/>
            <a:ext cx="5486400" cy="4781129"/>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3692000425"/>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section, title, text (two columns), half-image">
    <p:spTree>
      <p:nvGrpSpPr>
        <p:cNvPr id="1" name=""/>
        <p:cNvGrpSpPr/>
        <p:nvPr/>
      </p:nvGrpSpPr>
      <p:grpSpPr>
        <a:xfrm>
          <a:off x="0" y="0"/>
          <a:ext cx="0" cy="0"/>
          <a:chOff x="0" y="0"/>
          <a:chExt cx="0" cy="0"/>
        </a:xfrm>
      </p:grpSpPr>
      <p:sp>
        <p:nvSpPr>
          <p:cNvPr id="137" name="Picture Placeholder 8"/>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138" name="Title Text"/>
          <p:cNvSpPr txBox="1">
            <a:spLocks noGrp="1"/>
          </p:cNvSpPr>
          <p:nvPr>
            <p:ph type="title"/>
          </p:nvPr>
        </p:nvSpPr>
        <p:spPr>
          <a:xfrm>
            <a:off x="304800" y="268225"/>
            <a:ext cx="5486400" cy="853441"/>
          </a:xfrm>
          <a:prstGeom prst="rect">
            <a:avLst/>
          </a:prstGeom>
        </p:spPr>
        <p:txBody>
          <a:bodyPr>
            <a:normAutofit/>
          </a:bodyPr>
          <a:lstStyle/>
          <a:p>
            <a:r>
              <a:t>Title Text</a:t>
            </a:r>
          </a:p>
        </p:txBody>
      </p:sp>
      <p:sp>
        <p:nvSpPr>
          <p:cNvPr id="1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40" name="Body Level One…"/>
          <p:cNvSpPr txBox="1">
            <a:spLocks noGrp="1"/>
          </p:cNvSpPr>
          <p:nvPr>
            <p:ph type="body" sz="quarter" idx="1"/>
          </p:nvPr>
        </p:nvSpPr>
        <p:spPr>
          <a:xfrm>
            <a:off x="304800" y="1463038"/>
            <a:ext cx="2438400" cy="4781129"/>
          </a:xfrm>
          <a:prstGeom prst="rect">
            <a:avLst/>
          </a:prstGeom>
        </p:spPr>
        <p:txBody>
          <a:bodyPr>
            <a:normAutofit/>
          </a:bodyPr>
          <a:lstStyle>
            <a:lvl1pPr>
              <a:defRPr sz="2133"/>
            </a:lvl1pPr>
            <a:lvl2pPr marL="0" indent="0">
              <a:buSzTx/>
              <a:buNone/>
              <a:defRPr sz="2133"/>
            </a:lvl2pPr>
            <a:lvl3pPr marL="634021" indent="-335580">
              <a:defRPr sz="2133"/>
            </a:lvl3pPr>
            <a:lvl4pPr marL="935927" indent="-326343">
              <a:defRPr sz="2133"/>
            </a:lvl4pPr>
            <a:lvl5pPr marL="1175875" indent="-335580">
              <a:defRPr sz="2133"/>
            </a:lvl5pPr>
          </a:lstStyle>
          <a:p>
            <a:r>
              <a:t>Body Level One</a:t>
            </a:r>
          </a:p>
          <a:p>
            <a:pPr lvl="1"/>
            <a:r>
              <a:t>Body Level Two</a:t>
            </a:r>
          </a:p>
          <a:p>
            <a:pPr lvl="2"/>
            <a:r>
              <a:t>Body Level Three</a:t>
            </a:r>
          </a:p>
          <a:p>
            <a:pPr lvl="3"/>
            <a:r>
              <a:t>Body Level Four</a:t>
            </a:r>
          </a:p>
          <a:p>
            <a:pPr lvl="4"/>
            <a:r>
              <a:t>Body Level Five</a:t>
            </a:r>
          </a:p>
        </p:txBody>
      </p:sp>
      <p:sp>
        <p:nvSpPr>
          <p:cNvPr id="141" name="Text Placeholder 7"/>
          <p:cNvSpPr>
            <a:spLocks noGrp="1"/>
          </p:cNvSpPr>
          <p:nvPr>
            <p:ph type="body" sz="quarter" idx="14"/>
          </p:nvPr>
        </p:nvSpPr>
        <p:spPr>
          <a:xfrm>
            <a:off x="3352800" y="1463037"/>
            <a:ext cx="2438400" cy="4781128"/>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3586217660"/>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section, title, text (two narrow columns)">
    <p:spTree>
      <p:nvGrpSpPr>
        <p:cNvPr id="1" name=""/>
        <p:cNvGrpSpPr/>
        <p:nvPr/>
      </p:nvGrpSpPr>
      <p:grpSpPr>
        <a:xfrm>
          <a:off x="0" y="0"/>
          <a:ext cx="0" cy="0"/>
          <a:chOff x="0" y="0"/>
          <a:chExt cx="0" cy="0"/>
        </a:xfrm>
      </p:grpSpPr>
      <p:sp>
        <p:nvSpPr>
          <p:cNvPr id="148" name="Title Text"/>
          <p:cNvSpPr txBox="1">
            <a:spLocks noGrp="1"/>
          </p:cNvSpPr>
          <p:nvPr>
            <p:ph type="title"/>
          </p:nvPr>
        </p:nvSpPr>
        <p:spPr>
          <a:xfrm>
            <a:off x="304800" y="1377696"/>
            <a:ext cx="5486400" cy="4754880"/>
          </a:xfrm>
          <a:prstGeom prst="rect">
            <a:avLst/>
          </a:prstGeom>
        </p:spPr>
        <p:txBody>
          <a:bodyPr>
            <a:normAutofit/>
          </a:bodyPr>
          <a:lstStyle/>
          <a:p>
            <a:r>
              <a:t>Title Text</a:t>
            </a:r>
          </a:p>
        </p:txBody>
      </p:sp>
      <p:sp>
        <p:nvSpPr>
          <p:cNvPr id="1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0" name="Body Level One…"/>
          <p:cNvSpPr txBox="1">
            <a:spLocks noGrp="1"/>
          </p:cNvSpPr>
          <p:nvPr>
            <p:ph type="body" sz="quarter" idx="1"/>
          </p:nvPr>
        </p:nvSpPr>
        <p:spPr>
          <a:xfrm>
            <a:off x="6400800" y="1463040"/>
            <a:ext cx="2438400" cy="4668595"/>
          </a:xfrm>
          <a:prstGeom prst="rect">
            <a:avLst/>
          </a:prstGeom>
        </p:spPr>
        <p:txBody>
          <a:bodyPr>
            <a:normAutofit/>
          </a:bodyPr>
          <a:lstStyle>
            <a:lvl1pPr>
              <a:defRPr sz="2133"/>
            </a:lvl1pPr>
            <a:lvl2pPr marL="0" indent="0">
              <a:buSzTx/>
              <a:buNone/>
              <a:defRPr sz="2133"/>
            </a:lvl2pPr>
            <a:lvl3pPr marL="634021" indent="-335580">
              <a:defRPr sz="2133"/>
            </a:lvl3pPr>
            <a:lvl4pPr marL="935927" indent="-326343">
              <a:defRPr sz="2133"/>
            </a:lvl4pPr>
            <a:lvl5pPr marL="1175875" indent="-335580">
              <a:defRPr sz="2133"/>
            </a:lvl5pPr>
          </a:lstStyle>
          <a:p>
            <a:r>
              <a:t>Body Level One</a:t>
            </a:r>
          </a:p>
          <a:p>
            <a:pPr lvl="1"/>
            <a:r>
              <a:t>Body Level Two</a:t>
            </a:r>
          </a:p>
          <a:p>
            <a:pPr lvl="2"/>
            <a:r>
              <a:t>Body Level Three</a:t>
            </a:r>
          </a:p>
          <a:p>
            <a:pPr lvl="3"/>
            <a:r>
              <a:t>Body Level Four</a:t>
            </a:r>
          </a:p>
          <a:p>
            <a:pPr lvl="4"/>
            <a:r>
              <a:t>Body Level Five</a:t>
            </a:r>
          </a:p>
        </p:txBody>
      </p:sp>
      <p:sp>
        <p:nvSpPr>
          <p:cNvPr id="151" name="Text Placeholder 11"/>
          <p:cNvSpPr>
            <a:spLocks noGrp="1"/>
          </p:cNvSpPr>
          <p:nvPr>
            <p:ph type="body" sz="quarter" idx="13"/>
          </p:nvPr>
        </p:nvSpPr>
        <p:spPr>
          <a:xfrm>
            <a:off x="304800" y="268223"/>
            <a:ext cx="5486400" cy="400052"/>
          </a:xfrm>
          <a:prstGeom prst="rect">
            <a:avLst/>
          </a:prstGeom>
        </p:spPr>
        <p:txBody>
          <a:bodyPr>
            <a:normAutofit/>
          </a:bodyPr>
          <a:lstStyle/>
          <a:p>
            <a:pPr>
              <a:defRPr sz="1100"/>
            </a:pPr>
            <a:endParaRPr/>
          </a:p>
        </p:txBody>
      </p:sp>
      <p:sp>
        <p:nvSpPr>
          <p:cNvPr id="152" name="Text Placeholder 9"/>
          <p:cNvSpPr>
            <a:spLocks noGrp="1"/>
          </p:cNvSpPr>
          <p:nvPr>
            <p:ph type="body" sz="quarter" idx="14"/>
          </p:nvPr>
        </p:nvSpPr>
        <p:spPr>
          <a:xfrm>
            <a:off x="9448800" y="1463039"/>
            <a:ext cx="2438400" cy="4668596"/>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2134202300"/>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type="tx">
  <p:cSld name="section, title, text (dark background)">
    <p:spTree>
      <p:nvGrpSpPr>
        <p:cNvPr id="1" name=""/>
        <p:cNvGrpSpPr/>
        <p:nvPr/>
      </p:nvGrpSpPr>
      <p:grpSpPr>
        <a:xfrm>
          <a:off x="0" y="0"/>
          <a:ext cx="0" cy="0"/>
          <a:chOff x="0" y="0"/>
          <a:chExt cx="0" cy="0"/>
        </a:xfrm>
      </p:grpSpPr>
      <p:sp>
        <p:nvSpPr>
          <p:cNvPr id="159" name="Rectangle 4"/>
          <p:cNvSpPr/>
          <p:nvPr/>
        </p:nvSpPr>
        <p:spPr>
          <a:xfrm>
            <a:off x="6096000" y="0"/>
            <a:ext cx="6096000" cy="6858000"/>
          </a:xfrm>
          <a:prstGeom prst="rect">
            <a:avLst/>
          </a:prstGeom>
          <a:solidFill>
            <a:srgbClr val="000000"/>
          </a:solidFill>
          <a:ln w="12700">
            <a:miter lim="400000"/>
          </a:ln>
        </p:spPr>
        <p:txBody>
          <a:bodyPr lIns="0" tIns="0" rIns="0" bIns="0" anchor="ctr"/>
          <a:lstStyle/>
          <a:p>
            <a:pPr algn="ctr">
              <a:defRPr sz="1200">
                <a:solidFill>
                  <a:srgbClr val="FFFFFF"/>
                </a:solidFill>
                <a:latin typeface="Arial"/>
                <a:ea typeface="Arial"/>
                <a:cs typeface="Arial"/>
                <a:sym typeface="Arial"/>
              </a:defRPr>
            </a:pPr>
            <a:endParaRPr sz="1600"/>
          </a:p>
        </p:txBody>
      </p:sp>
      <p:sp>
        <p:nvSpPr>
          <p:cNvPr id="160" name="Title Text"/>
          <p:cNvSpPr txBox="1">
            <a:spLocks noGrp="1"/>
          </p:cNvSpPr>
          <p:nvPr>
            <p:ph type="title"/>
          </p:nvPr>
        </p:nvSpPr>
        <p:spPr>
          <a:xfrm>
            <a:off x="304800" y="1377696"/>
            <a:ext cx="5486400" cy="4754880"/>
          </a:xfrm>
          <a:prstGeom prst="rect">
            <a:avLst/>
          </a:prstGeom>
        </p:spPr>
        <p:txBody>
          <a:bodyPr>
            <a:normAutofit/>
          </a:bodyPr>
          <a:lstStyle/>
          <a:p>
            <a:r>
              <a:t>Title Text</a:t>
            </a:r>
          </a:p>
        </p:txBody>
      </p:sp>
      <p:sp>
        <p:nvSpPr>
          <p:cNvPr id="1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62" name="Body Level One…"/>
          <p:cNvSpPr txBox="1">
            <a:spLocks noGrp="1"/>
          </p:cNvSpPr>
          <p:nvPr>
            <p:ph type="body" sz="half" idx="1"/>
          </p:nvPr>
        </p:nvSpPr>
        <p:spPr>
          <a:xfrm>
            <a:off x="6400800" y="1499615"/>
            <a:ext cx="5486400" cy="4668596"/>
          </a:xfrm>
          <a:prstGeom prst="rect">
            <a:avLst/>
          </a:prstGeom>
        </p:spPr>
        <p:txBody>
          <a:bodyPr>
            <a:normAutofit/>
          </a:bodyPr>
          <a:lstStyle>
            <a:lvl2pPr marL="0" indent="0">
              <a:buSzTx/>
              <a:buNone/>
            </a:lvl2pPr>
            <a:lvl3pPr marL="592075" indent="-293633"/>
            <a:lvl4pPr marL="895135" indent="-285550"/>
            <a:lvl5pPr marL="1133928" indent="-293633"/>
          </a:lstStyle>
          <a:p>
            <a:r>
              <a:t>Body Level One</a:t>
            </a:r>
          </a:p>
          <a:p>
            <a:pPr lvl="1"/>
            <a:r>
              <a:t>Body Level Two</a:t>
            </a:r>
          </a:p>
          <a:p>
            <a:pPr lvl="2"/>
            <a:r>
              <a:t>Body Level Three</a:t>
            </a:r>
          </a:p>
          <a:p>
            <a:pPr lvl="3"/>
            <a:r>
              <a:t>Body Level Four</a:t>
            </a:r>
          </a:p>
          <a:p>
            <a:pPr lvl="4"/>
            <a:r>
              <a:t>Body Level Five</a:t>
            </a:r>
          </a:p>
        </p:txBody>
      </p:sp>
      <p:sp>
        <p:nvSpPr>
          <p:cNvPr id="163" name="Text Placeholder 11"/>
          <p:cNvSpPr>
            <a:spLocks noGrp="1"/>
          </p:cNvSpPr>
          <p:nvPr>
            <p:ph type="body" sz="quarter" idx="13"/>
          </p:nvPr>
        </p:nvSpPr>
        <p:spPr>
          <a:xfrm>
            <a:off x="304800" y="268223"/>
            <a:ext cx="5486400" cy="400052"/>
          </a:xfrm>
          <a:prstGeom prst="rect">
            <a:avLst/>
          </a:prstGeom>
        </p:spPr>
        <p:txBody>
          <a:bodyPr>
            <a:normAutofit/>
          </a:bodyPr>
          <a:lstStyle/>
          <a:p>
            <a:pPr>
              <a:defRPr sz="1100"/>
            </a:pPr>
            <a:endParaRPr/>
          </a:p>
        </p:txBody>
      </p:sp>
    </p:spTree>
    <p:extLst>
      <p:ext uri="{BB962C8B-B14F-4D97-AF65-F5344CB8AC3E}">
        <p14:creationId xmlns:p14="http://schemas.microsoft.com/office/powerpoint/2010/main" val="2414692267"/>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type="tx">
  <p:cSld name="title, image">
    <p:spTree>
      <p:nvGrpSpPr>
        <p:cNvPr id="1" name=""/>
        <p:cNvGrpSpPr/>
        <p:nvPr/>
      </p:nvGrpSpPr>
      <p:grpSpPr>
        <a:xfrm>
          <a:off x="0" y="0"/>
          <a:ext cx="0" cy="0"/>
          <a:chOff x="0" y="0"/>
          <a:chExt cx="0" cy="0"/>
        </a:xfrm>
      </p:grpSpPr>
      <p:sp>
        <p:nvSpPr>
          <p:cNvPr id="170" name="Picture Placeholder 7"/>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171" name="Title Text"/>
          <p:cNvSpPr txBox="1">
            <a:spLocks noGrp="1"/>
          </p:cNvSpPr>
          <p:nvPr>
            <p:ph type="title"/>
          </p:nvPr>
        </p:nvSpPr>
        <p:spPr>
          <a:xfrm>
            <a:off x="304800" y="268224"/>
            <a:ext cx="5486400" cy="5870533"/>
          </a:xfrm>
          <a:prstGeom prst="rect">
            <a:avLst/>
          </a:prstGeom>
        </p:spPr>
        <p:txBody>
          <a:bodyPr>
            <a:normAutofit/>
          </a:bodyPr>
          <a:lstStyle/>
          <a:p>
            <a:r>
              <a:t>Title Text</a:t>
            </a:r>
          </a:p>
        </p:txBody>
      </p:sp>
      <p:sp>
        <p:nvSpPr>
          <p:cNvPr id="1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06443624"/>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type="tx">
  <p:cSld name="title, half-blank area">
    <p:spTree>
      <p:nvGrpSpPr>
        <p:cNvPr id="1" name=""/>
        <p:cNvGrpSpPr/>
        <p:nvPr/>
      </p:nvGrpSpPr>
      <p:grpSpPr>
        <a:xfrm>
          <a:off x="0" y="0"/>
          <a:ext cx="0" cy="0"/>
          <a:chOff x="0" y="0"/>
          <a:chExt cx="0" cy="0"/>
        </a:xfrm>
      </p:grpSpPr>
      <p:sp>
        <p:nvSpPr>
          <p:cNvPr id="179" name="Title Text"/>
          <p:cNvSpPr txBox="1">
            <a:spLocks noGrp="1"/>
          </p:cNvSpPr>
          <p:nvPr>
            <p:ph type="title"/>
          </p:nvPr>
        </p:nvSpPr>
        <p:spPr>
          <a:xfrm>
            <a:off x="304800" y="268224"/>
            <a:ext cx="5486400" cy="5870533"/>
          </a:xfrm>
          <a:prstGeom prst="rect">
            <a:avLst/>
          </a:prstGeom>
        </p:spPr>
        <p:txBody>
          <a:bodyPr>
            <a:normAutofit/>
          </a:bodyPr>
          <a:lstStyle/>
          <a:p>
            <a:r>
              <a:t>Title Text</a:t>
            </a:r>
          </a:p>
        </p:txBody>
      </p:sp>
      <p:sp>
        <p:nvSpPr>
          <p:cNvPr id="1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65834447"/>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type="tx">
  <p:cSld name="title, blank">
    <p:spTree>
      <p:nvGrpSpPr>
        <p:cNvPr id="1" name=""/>
        <p:cNvGrpSpPr/>
        <p:nvPr/>
      </p:nvGrpSpPr>
      <p:grpSpPr>
        <a:xfrm>
          <a:off x="0" y="0"/>
          <a:ext cx="0" cy="0"/>
          <a:chOff x="0" y="0"/>
          <a:chExt cx="0" cy="0"/>
        </a:xfrm>
      </p:grpSpPr>
      <p:sp>
        <p:nvSpPr>
          <p:cNvPr id="187" name="Title Text"/>
          <p:cNvSpPr txBox="1">
            <a:spLocks noGrp="1"/>
          </p:cNvSpPr>
          <p:nvPr>
            <p:ph type="title"/>
          </p:nvPr>
        </p:nvSpPr>
        <p:spPr>
          <a:xfrm>
            <a:off x="304800" y="268225"/>
            <a:ext cx="5486400" cy="508001"/>
          </a:xfrm>
          <a:prstGeom prst="rect">
            <a:avLst/>
          </a:prstGeom>
        </p:spPr>
        <p:txBody>
          <a:bodyPr>
            <a:normAutofit/>
          </a:bodyPr>
          <a:lstStyle/>
          <a:p>
            <a:r>
              <a:t>Title Text</a:t>
            </a:r>
          </a:p>
        </p:txBody>
      </p:sp>
      <p:sp>
        <p:nvSpPr>
          <p:cNvPr id="1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73974958"/>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type="tx">
  <p:cSld name="insight, text, boxes">
    <p:spTree>
      <p:nvGrpSpPr>
        <p:cNvPr id="1" name=""/>
        <p:cNvGrpSpPr/>
        <p:nvPr/>
      </p:nvGrpSpPr>
      <p:grpSpPr>
        <a:xfrm>
          <a:off x="0" y="0"/>
          <a:ext cx="0" cy="0"/>
          <a:chOff x="0" y="0"/>
          <a:chExt cx="0" cy="0"/>
        </a:xfrm>
      </p:grpSpPr>
      <p:sp>
        <p:nvSpPr>
          <p:cNvPr id="195" name="Body Level One…"/>
          <p:cNvSpPr txBox="1">
            <a:spLocks noGrp="1"/>
          </p:cNvSpPr>
          <p:nvPr>
            <p:ph type="body" sz="half" idx="1"/>
          </p:nvPr>
        </p:nvSpPr>
        <p:spPr>
          <a:xfrm>
            <a:off x="6096002" y="3429000"/>
            <a:ext cx="6096001" cy="342900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1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97" name="Text Placeholder 11"/>
          <p:cNvSpPr>
            <a:spLocks noGrp="1"/>
          </p:cNvSpPr>
          <p:nvPr>
            <p:ph type="body" sz="quarter" idx="13"/>
          </p:nvPr>
        </p:nvSpPr>
        <p:spPr>
          <a:xfrm>
            <a:off x="304800" y="243839"/>
            <a:ext cx="5486400" cy="400052"/>
          </a:xfrm>
          <a:prstGeom prst="rect">
            <a:avLst/>
          </a:prstGeom>
        </p:spPr>
        <p:txBody>
          <a:bodyPr>
            <a:normAutofit/>
          </a:bodyPr>
          <a:lstStyle/>
          <a:p>
            <a:pPr>
              <a:defRPr sz="1600"/>
            </a:pPr>
            <a:endParaRPr/>
          </a:p>
        </p:txBody>
      </p:sp>
      <p:sp>
        <p:nvSpPr>
          <p:cNvPr id="198" name="Text Placeholder 6"/>
          <p:cNvSpPr>
            <a:spLocks noGrp="1"/>
          </p:cNvSpPr>
          <p:nvPr>
            <p:ph type="body" sz="half" idx="14"/>
          </p:nvPr>
        </p:nvSpPr>
        <p:spPr>
          <a:xfrm>
            <a:off x="304800" y="1463039"/>
            <a:ext cx="5486400" cy="4651643"/>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3473506479"/>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11582400" cy="1128776"/>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p>
        </p:txBody>
      </p:sp>
      <p:sp>
        <p:nvSpPr>
          <p:cNvPr id="8" name="Text Placeholder 7"/>
          <p:cNvSpPr>
            <a:spLocks noGrp="1"/>
          </p:cNvSpPr>
          <p:nvPr>
            <p:ph type="body" sz="quarter" idx="12"/>
          </p:nvPr>
        </p:nvSpPr>
        <p:spPr>
          <a:xfrm>
            <a:off x="304800" y="1498599"/>
            <a:ext cx="11582400" cy="4662088"/>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70575723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x">
  <p:cSld name="boxes (3 med, 2 small)">
    <p:spTree>
      <p:nvGrpSpPr>
        <p:cNvPr id="1" name=""/>
        <p:cNvGrpSpPr/>
        <p:nvPr/>
      </p:nvGrpSpPr>
      <p:grpSpPr>
        <a:xfrm>
          <a:off x="0" y="0"/>
          <a:ext cx="0" cy="0"/>
          <a:chOff x="0" y="0"/>
          <a:chExt cx="0" cy="0"/>
        </a:xfrm>
      </p:grpSpPr>
      <p:sp>
        <p:nvSpPr>
          <p:cNvPr id="205" name="Body Level One…"/>
          <p:cNvSpPr txBox="1">
            <a:spLocks noGrp="1"/>
          </p:cNvSpPr>
          <p:nvPr>
            <p:ph type="body" sz="half" idx="1"/>
          </p:nvPr>
        </p:nvSpPr>
        <p:spPr>
          <a:xfrm>
            <a:off x="6096002" y="3429000"/>
            <a:ext cx="6096001" cy="342900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2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07" name="Title Text"/>
          <p:cNvSpPr txBox="1">
            <a:spLocks noGrp="1"/>
          </p:cNvSpPr>
          <p:nvPr>
            <p:ph type="title"/>
          </p:nvPr>
        </p:nvSpPr>
        <p:spPr>
          <a:xfrm>
            <a:off x="-3" y="-3"/>
            <a:ext cx="6096000" cy="3429003"/>
          </a:xfrm>
          <a:prstGeom prst="rect">
            <a:avLst/>
          </a:prstGeom>
          <a:solidFill>
            <a:schemeClr val="accent2"/>
          </a:solidFill>
        </p:spPr>
        <p:txBody>
          <a:bodyPr lIns="201168" tIns="201168" rIns="201168" bIns="201168">
            <a:normAutofit/>
          </a:bodyPr>
          <a:lstStyle/>
          <a:p>
            <a:r>
              <a:t>Title Text</a:t>
            </a:r>
          </a:p>
        </p:txBody>
      </p:sp>
    </p:spTree>
    <p:extLst>
      <p:ext uri="{BB962C8B-B14F-4D97-AF65-F5344CB8AC3E}">
        <p14:creationId xmlns:p14="http://schemas.microsoft.com/office/powerpoint/2010/main" val="1826856918"/>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type="tx">
  <p:cSld name="boxes (1 large, 4 small)">
    <p:spTree>
      <p:nvGrpSpPr>
        <p:cNvPr id="1" name=""/>
        <p:cNvGrpSpPr/>
        <p:nvPr/>
      </p:nvGrpSpPr>
      <p:grpSpPr>
        <a:xfrm>
          <a:off x="0" y="0"/>
          <a:ext cx="0" cy="0"/>
          <a:chOff x="0" y="0"/>
          <a:chExt cx="0" cy="0"/>
        </a:xfrm>
      </p:grpSpPr>
      <p:sp>
        <p:nvSpPr>
          <p:cNvPr id="214" name="Body Level One…"/>
          <p:cNvSpPr txBox="1">
            <a:spLocks noGrp="1"/>
          </p:cNvSpPr>
          <p:nvPr>
            <p:ph type="body" sz="quarter" idx="1"/>
          </p:nvPr>
        </p:nvSpPr>
        <p:spPr>
          <a:xfrm>
            <a:off x="9143997" y="3429000"/>
            <a:ext cx="3048001" cy="3429000"/>
          </a:xfrm>
          <a:prstGeom prst="rect">
            <a:avLst/>
          </a:prstGeom>
          <a:solidFill>
            <a:srgbClr val="BCB9B9"/>
          </a:solidFill>
        </p:spPr>
        <p:txBody>
          <a:bodyPr lIns="192023" tIns="192023" rIns="192023" bIns="192023">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16" name="Title Text"/>
          <p:cNvSpPr txBox="1">
            <a:spLocks noGrp="1"/>
          </p:cNvSpPr>
          <p:nvPr>
            <p:ph type="title"/>
          </p:nvPr>
        </p:nvSpPr>
        <p:spPr>
          <a:xfrm>
            <a:off x="-2" y="-3"/>
            <a:ext cx="12192001" cy="3429003"/>
          </a:xfrm>
          <a:prstGeom prst="rect">
            <a:avLst/>
          </a:prstGeom>
          <a:solidFill>
            <a:srgbClr val="000000"/>
          </a:solidFill>
        </p:spPr>
        <p:txBody>
          <a:bodyPr lIns="155447" tIns="155447" rIns="155447" bIns="155447">
            <a:normAutofit/>
          </a:bodyPr>
          <a:lstStyle>
            <a:lvl1pPr>
              <a:defRPr sz="6400"/>
            </a:lvl1pPr>
          </a:lstStyle>
          <a:p>
            <a:r>
              <a:t>Title Text</a:t>
            </a:r>
          </a:p>
        </p:txBody>
      </p:sp>
    </p:spTree>
    <p:extLst>
      <p:ext uri="{BB962C8B-B14F-4D97-AF65-F5344CB8AC3E}">
        <p14:creationId xmlns:p14="http://schemas.microsoft.com/office/powerpoint/2010/main" val="11822512"/>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type="tx">
  <p:cSld name="title (black box) over image(s)">
    <p:spTree>
      <p:nvGrpSpPr>
        <p:cNvPr id="1" name=""/>
        <p:cNvGrpSpPr/>
        <p:nvPr/>
      </p:nvGrpSpPr>
      <p:grpSpPr>
        <a:xfrm>
          <a:off x="0" y="0"/>
          <a:ext cx="0" cy="0"/>
          <a:chOff x="0" y="0"/>
          <a:chExt cx="0" cy="0"/>
        </a:xfrm>
      </p:grpSpPr>
      <p:sp>
        <p:nvSpPr>
          <p:cNvPr id="2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24" name="Title Text"/>
          <p:cNvSpPr txBox="1">
            <a:spLocks noGrp="1"/>
          </p:cNvSpPr>
          <p:nvPr>
            <p:ph type="title"/>
          </p:nvPr>
        </p:nvSpPr>
        <p:spPr>
          <a:xfrm>
            <a:off x="-2" y="-3"/>
            <a:ext cx="12192001" cy="1720853"/>
          </a:xfrm>
          <a:prstGeom prst="rect">
            <a:avLst/>
          </a:prstGeom>
          <a:solidFill>
            <a:srgbClr val="000000"/>
          </a:solidFill>
        </p:spPr>
        <p:txBody>
          <a:bodyPr lIns="201168" tIns="201168" rIns="201168" bIns="201168">
            <a:normAutofit/>
          </a:bodyPr>
          <a:lstStyle/>
          <a:p>
            <a:r>
              <a:t>Title Text</a:t>
            </a:r>
          </a:p>
        </p:txBody>
      </p:sp>
    </p:spTree>
    <p:extLst>
      <p:ext uri="{BB962C8B-B14F-4D97-AF65-F5344CB8AC3E}">
        <p14:creationId xmlns:p14="http://schemas.microsoft.com/office/powerpoint/2010/main" val="502180855"/>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type="tx">
  <p:cSld name="text (black box) over image(s)">
    <p:spTree>
      <p:nvGrpSpPr>
        <p:cNvPr id="1" name=""/>
        <p:cNvGrpSpPr/>
        <p:nvPr/>
      </p:nvGrpSpPr>
      <p:grpSpPr>
        <a:xfrm>
          <a:off x="0" y="0"/>
          <a:ext cx="0" cy="0"/>
          <a:chOff x="0" y="0"/>
          <a:chExt cx="0" cy="0"/>
        </a:xfrm>
      </p:grpSpPr>
      <p:sp>
        <p:nvSpPr>
          <p:cNvPr id="231" name="Body Level One…"/>
          <p:cNvSpPr txBox="1">
            <a:spLocks noGrp="1"/>
          </p:cNvSpPr>
          <p:nvPr>
            <p:ph type="body" sz="quarter" idx="1"/>
          </p:nvPr>
        </p:nvSpPr>
        <p:spPr>
          <a:xfrm>
            <a:off x="0" y="3810000"/>
            <a:ext cx="3048000" cy="3048000"/>
          </a:xfrm>
          <a:prstGeom prst="rect">
            <a:avLst/>
          </a:prstGeom>
          <a:solidFill>
            <a:srgbClr val="000000"/>
          </a:solidFill>
        </p:spPr>
        <p:txBody>
          <a:bodyPr lIns="155447" tIns="155447" rIns="155447" bIns="155447">
            <a:normAutofit/>
          </a:bodyPr>
          <a:lstStyle>
            <a:lvl2pPr marL="322996" indent="-322996"/>
            <a:lvl3pPr marL="621438" indent="-322996"/>
            <a:lvl4pPr marL="923690" indent="-314105"/>
            <a:lvl5pPr marL="1163291" indent="-322996"/>
          </a:lstStyle>
          <a:p>
            <a:r>
              <a:t>Body Level One</a:t>
            </a:r>
          </a:p>
          <a:p>
            <a:pPr lvl="1"/>
            <a:r>
              <a:t>Body Level Two</a:t>
            </a:r>
          </a:p>
          <a:p>
            <a:pPr lvl="2"/>
            <a:r>
              <a:t>Body Level Three</a:t>
            </a:r>
          </a:p>
          <a:p>
            <a:pPr lvl="3"/>
            <a:r>
              <a:t>Body Level Four</a:t>
            </a:r>
          </a:p>
          <a:p>
            <a:pPr lvl="4"/>
            <a:r>
              <a:t>Body Level Five</a:t>
            </a:r>
          </a:p>
        </p:txBody>
      </p:sp>
      <p:sp>
        <p:nvSpPr>
          <p:cNvPr id="2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37915136"/>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type="tx">
  <p:cSld name="boxes (4 tall)">
    <p:spTree>
      <p:nvGrpSpPr>
        <p:cNvPr id="1" name=""/>
        <p:cNvGrpSpPr/>
        <p:nvPr/>
      </p:nvGrpSpPr>
      <p:grpSpPr>
        <a:xfrm>
          <a:off x="0" y="0"/>
          <a:ext cx="0" cy="0"/>
          <a:chOff x="0" y="0"/>
          <a:chExt cx="0" cy="0"/>
        </a:xfrm>
      </p:grpSpPr>
      <p:sp>
        <p:nvSpPr>
          <p:cNvPr id="239" name="Body Level One…"/>
          <p:cNvSpPr txBox="1">
            <a:spLocks noGrp="1"/>
          </p:cNvSpPr>
          <p:nvPr>
            <p:ph type="body" sz="half" idx="1"/>
          </p:nvPr>
        </p:nvSpPr>
        <p:spPr>
          <a:xfrm>
            <a:off x="0" y="-2"/>
            <a:ext cx="3048000" cy="6858001"/>
          </a:xfrm>
          <a:prstGeom prst="rect">
            <a:avLst/>
          </a:prstGeom>
          <a:solidFill>
            <a:srgbClr val="000000"/>
          </a:solidFill>
        </p:spPr>
        <p:txBody>
          <a:bodyPr lIns="192023" tIns="192023" rIns="192023" bIns="192023">
            <a:normAutofit/>
          </a:bodyPr>
          <a:lstStyle>
            <a:lvl1pPr>
              <a:defRPr sz="2133"/>
            </a:lvl1pPr>
            <a:lvl2pPr marL="335580" indent="-335580">
              <a:defRPr sz="2133"/>
            </a:lvl2pPr>
            <a:lvl3pPr marL="634021" indent="-335580">
              <a:defRPr sz="2133"/>
            </a:lvl3pPr>
            <a:lvl4pPr marL="935927" indent="-326343">
              <a:defRPr sz="2133"/>
            </a:lvl4pPr>
            <a:lvl5pPr marL="1175875" indent="-335580">
              <a:defRPr sz="2133"/>
            </a:lvl5pPr>
          </a:lstStyle>
          <a:p>
            <a:r>
              <a:t>Body Level One</a:t>
            </a:r>
          </a:p>
          <a:p>
            <a:pPr lvl="1"/>
            <a:r>
              <a:t>Body Level Two</a:t>
            </a:r>
          </a:p>
          <a:p>
            <a:pPr lvl="2"/>
            <a:r>
              <a:t>Body Level Three</a:t>
            </a:r>
          </a:p>
          <a:p>
            <a:pPr lvl="3"/>
            <a:r>
              <a:t>Body Level Four</a:t>
            </a:r>
          </a:p>
          <a:p>
            <a:pPr lvl="4"/>
            <a:r>
              <a:t>Body Level Five</a:t>
            </a:r>
          </a:p>
        </p:txBody>
      </p:sp>
      <p:sp>
        <p:nvSpPr>
          <p:cNvPr id="2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94799882"/>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type="tx">
  <p:cSld name="graph">
    <p:spTree>
      <p:nvGrpSpPr>
        <p:cNvPr id="1" name=""/>
        <p:cNvGrpSpPr/>
        <p:nvPr/>
      </p:nvGrpSpPr>
      <p:grpSpPr>
        <a:xfrm>
          <a:off x="0" y="0"/>
          <a:ext cx="0" cy="0"/>
          <a:chOff x="0" y="0"/>
          <a:chExt cx="0" cy="0"/>
        </a:xfrm>
      </p:grpSpPr>
      <p:sp>
        <p:nvSpPr>
          <p:cNvPr id="247" name="Title Text"/>
          <p:cNvSpPr txBox="1">
            <a:spLocks noGrp="1"/>
          </p:cNvSpPr>
          <p:nvPr>
            <p:ph type="title"/>
          </p:nvPr>
        </p:nvSpPr>
        <p:spPr>
          <a:xfrm>
            <a:off x="304800" y="268224"/>
            <a:ext cx="5486400" cy="1193365"/>
          </a:xfrm>
          <a:prstGeom prst="rect">
            <a:avLst/>
          </a:prstGeom>
        </p:spPr>
        <p:txBody>
          <a:bodyPr>
            <a:normAutofit/>
          </a:bodyPr>
          <a:lstStyle/>
          <a:p>
            <a:r>
              <a:t>Title Text</a:t>
            </a:r>
          </a:p>
        </p:txBody>
      </p:sp>
      <p:sp>
        <p:nvSpPr>
          <p:cNvPr id="2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49" name="Body Level One…"/>
          <p:cNvSpPr txBox="1">
            <a:spLocks noGrp="1"/>
          </p:cNvSpPr>
          <p:nvPr>
            <p:ph type="body" sz="quarter" idx="1"/>
          </p:nvPr>
        </p:nvSpPr>
        <p:spPr>
          <a:xfrm>
            <a:off x="304800" y="1463040"/>
            <a:ext cx="2438400" cy="4668595"/>
          </a:xfrm>
          <a:prstGeom prst="rect">
            <a:avLst/>
          </a:prstGeom>
        </p:spPr>
        <p:txBody>
          <a:bodyPr>
            <a:normAutofit/>
          </a:bodyPr>
          <a:lstStyle>
            <a:lvl1pPr>
              <a:defRPr sz="2133"/>
            </a:lvl1pPr>
            <a:lvl2pPr marL="0" indent="0">
              <a:buSzTx/>
              <a:buNone/>
              <a:defRPr sz="2133"/>
            </a:lvl2pPr>
            <a:lvl3pPr marL="634021" indent="-335580">
              <a:defRPr sz="2133"/>
            </a:lvl3pPr>
            <a:lvl4pPr marL="935927" indent="-326343">
              <a:defRPr sz="2133"/>
            </a:lvl4pPr>
            <a:lvl5pPr marL="1175875" indent="-335580">
              <a:defRPr sz="2133"/>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656305499"/>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type="tx">
  <p:cSld name="title, text (1/4), content (3/4)">
    <p:spTree>
      <p:nvGrpSpPr>
        <p:cNvPr id="1" name=""/>
        <p:cNvGrpSpPr/>
        <p:nvPr/>
      </p:nvGrpSpPr>
      <p:grpSpPr>
        <a:xfrm>
          <a:off x="0" y="0"/>
          <a:ext cx="0" cy="0"/>
          <a:chOff x="0" y="0"/>
          <a:chExt cx="0" cy="0"/>
        </a:xfrm>
      </p:grpSpPr>
      <p:sp>
        <p:nvSpPr>
          <p:cNvPr id="256" name="Title Text"/>
          <p:cNvSpPr txBox="1">
            <a:spLocks noGrp="1"/>
          </p:cNvSpPr>
          <p:nvPr>
            <p:ph type="title"/>
          </p:nvPr>
        </p:nvSpPr>
        <p:spPr>
          <a:xfrm>
            <a:off x="304800" y="268224"/>
            <a:ext cx="5486400" cy="1193365"/>
          </a:xfrm>
          <a:prstGeom prst="rect">
            <a:avLst/>
          </a:prstGeom>
        </p:spPr>
        <p:txBody>
          <a:bodyPr>
            <a:normAutofit/>
          </a:bodyPr>
          <a:lstStyle/>
          <a:p>
            <a:r>
              <a:t>Title Text</a:t>
            </a:r>
          </a:p>
        </p:txBody>
      </p:sp>
      <p:sp>
        <p:nvSpPr>
          <p:cNvPr id="2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8" name="Body Level One…"/>
          <p:cNvSpPr txBox="1">
            <a:spLocks noGrp="1"/>
          </p:cNvSpPr>
          <p:nvPr>
            <p:ph type="body" sz="quarter" idx="1"/>
          </p:nvPr>
        </p:nvSpPr>
        <p:spPr>
          <a:xfrm>
            <a:off x="304800" y="1488650"/>
            <a:ext cx="2438400" cy="4605868"/>
          </a:xfrm>
          <a:prstGeom prst="rect">
            <a:avLst/>
          </a:prstGeom>
        </p:spPr>
        <p:txBody>
          <a:bodyPr>
            <a:normAutofit/>
          </a:bodyPr>
          <a:lstStyle>
            <a:lvl2pPr marL="293633" indent="-293633"/>
            <a:lvl3pPr marL="592075" indent="-293633"/>
            <a:lvl4pPr marL="895135" indent="-285550"/>
            <a:lvl5pPr marL="1133928" indent="-293633"/>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591413090"/>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type="tx">
  <p:cSld name="title, text (1/4), blank (3/4)">
    <p:spTree>
      <p:nvGrpSpPr>
        <p:cNvPr id="1" name=""/>
        <p:cNvGrpSpPr/>
        <p:nvPr/>
      </p:nvGrpSpPr>
      <p:grpSpPr>
        <a:xfrm>
          <a:off x="0" y="0"/>
          <a:ext cx="0" cy="0"/>
          <a:chOff x="0" y="0"/>
          <a:chExt cx="0" cy="0"/>
        </a:xfrm>
      </p:grpSpPr>
      <p:sp>
        <p:nvSpPr>
          <p:cNvPr id="265" name="Title Text"/>
          <p:cNvSpPr txBox="1">
            <a:spLocks noGrp="1"/>
          </p:cNvSpPr>
          <p:nvPr>
            <p:ph type="title"/>
          </p:nvPr>
        </p:nvSpPr>
        <p:spPr>
          <a:xfrm>
            <a:off x="304800" y="268224"/>
            <a:ext cx="5486400" cy="1193365"/>
          </a:xfrm>
          <a:prstGeom prst="rect">
            <a:avLst/>
          </a:prstGeom>
        </p:spPr>
        <p:txBody>
          <a:bodyPr>
            <a:normAutofit/>
          </a:bodyPr>
          <a:lstStyle/>
          <a:p>
            <a:r>
              <a:t>Title Text</a:t>
            </a:r>
          </a:p>
        </p:txBody>
      </p:sp>
      <p:sp>
        <p:nvSpPr>
          <p:cNvPr id="2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67" name="Body Level One…"/>
          <p:cNvSpPr txBox="1">
            <a:spLocks noGrp="1"/>
          </p:cNvSpPr>
          <p:nvPr>
            <p:ph type="body" sz="quarter" idx="1"/>
          </p:nvPr>
        </p:nvSpPr>
        <p:spPr>
          <a:xfrm>
            <a:off x="304800" y="1488650"/>
            <a:ext cx="2438400" cy="4605868"/>
          </a:xfrm>
          <a:prstGeom prst="rect">
            <a:avLst/>
          </a:prstGeom>
        </p:spPr>
        <p:txBody>
          <a:bodyPr>
            <a:normAutofit/>
          </a:bodyPr>
          <a:lstStyle>
            <a:lvl2pPr marL="293633" indent="-293633"/>
            <a:lvl3pPr marL="592075" indent="-293633"/>
            <a:lvl4pPr marL="895135" indent="-285550"/>
            <a:lvl5pPr marL="1133928" indent="-293633"/>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877698135"/>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type="tx">
  <p:cSld name="case study: title, text (2/4), content (2/4)">
    <p:spTree>
      <p:nvGrpSpPr>
        <p:cNvPr id="1" name=""/>
        <p:cNvGrpSpPr/>
        <p:nvPr/>
      </p:nvGrpSpPr>
      <p:grpSpPr>
        <a:xfrm>
          <a:off x="0" y="0"/>
          <a:ext cx="0" cy="0"/>
          <a:chOff x="0" y="0"/>
          <a:chExt cx="0" cy="0"/>
        </a:xfrm>
      </p:grpSpPr>
      <p:sp>
        <p:nvSpPr>
          <p:cNvPr id="274" name="Title Text"/>
          <p:cNvSpPr txBox="1">
            <a:spLocks noGrp="1"/>
          </p:cNvSpPr>
          <p:nvPr>
            <p:ph type="title"/>
          </p:nvPr>
        </p:nvSpPr>
        <p:spPr>
          <a:xfrm>
            <a:off x="304800" y="268224"/>
            <a:ext cx="5486400" cy="1193365"/>
          </a:xfrm>
          <a:prstGeom prst="rect">
            <a:avLst/>
          </a:prstGeom>
        </p:spPr>
        <p:txBody>
          <a:bodyPr>
            <a:normAutofit/>
          </a:bodyPr>
          <a:lstStyle/>
          <a:p>
            <a:r>
              <a:t>Title Text</a:t>
            </a:r>
          </a:p>
        </p:txBody>
      </p:sp>
      <p:sp>
        <p:nvSpPr>
          <p:cNvPr id="2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76" name="Body Level One…"/>
          <p:cNvSpPr txBox="1">
            <a:spLocks noGrp="1"/>
          </p:cNvSpPr>
          <p:nvPr>
            <p:ph type="body" sz="quarter" idx="1"/>
          </p:nvPr>
        </p:nvSpPr>
        <p:spPr>
          <a:xfrm>
            <a:off x="304800" y="1463041"/>
            <a:ext cx="2438400" cy="4669537"/>
          </a:xfrm>
          <a:prstGeom prst="rect">
            <a:avLst/>
          </a:prstGeom>
        </p:spPr>
        <p:txBody>
          <a:bodyPr>
            <a:normAutofit/>
          </a:bodyPr>
          <a:lstStyle>
            <a:lvl1pPr>
              <a:defRPr sz="2133"/>
            </a:lvl1pPr>
            <a:lvl2pPr marL="335580" indent="-335580">
              <a:defRPr sz="2133"/>
            </a:lvl2pPr>
            <a:lvl3pPr marL="634021" indent="-335580">
              <a:defRPr sz="2133"/>
            </a:lvl3pPr>
            <a:lvl4pPr marL="935927" indent="-326343">
              <a:defRPr sz="2133"/>
            </a:lvl4pPr>
            <a:lvl5pPr marL="1175875" indent="-335580">
              <a:defRPr sz="2133"/>
            </a:lvl5pPr>
          </a:lstStyle>
          <a:p>
            <a:r>
              <a:t>Body Level One</a:t>
            </a:r>
          </a:p>
          <a:p>
            <a:pPr lvl="1"/>
            <a:r>
              <a:t>Body Level Two</a:t>
            </a:r>
          </a:p>
          <a:p>
            <a:pPr lvl="2"/>
            <a:r>
              <a:t>Body Level Three</a:t>
            </a:r>
          </a:p>
          <a:p>
            <a:pPr lvl="3"/>
            <a:r>
              <a:t>Body Level Four</a:t>
            </a:r>
          </a:p>
          <a:p>
            <a:pPr lvl="4"/>
            <a:r>
              <a:t>Body Level Five</a:t>
            </a:r>
          </a:p>
        </p:txBody>
      </p:sp>
      <p:sp>
        <p:nvSpPr>
          <p:cNvPr id="277" name="Text Placeholder 5"/>
          <p:cNvSpPr>
            <a:spLocks noGrp="1"/>
          </p:cNvSpPr>
          <p:nvPr>
            <p:ph type="body" sz="quarter" idx="13"/>
          </p:nvPr>
        </p:nvSpPr>
        <p:spPr>
          <a:xfrm>
            <a:off x="3352800" y="1499616"/>
            <a:ext cx="2438400" cy="4608577"/>
          </a:xfrm>
          <a:prstGeom prst="rect">
            <a:avLst/>
          </a:prstGeom>
        </p:spPr>
        <p:txBody>
          <a:bodyPr>
            <a:normAutofit/>
          </a:bodyPr>
          <a:lstStyle/>
          <a:p>
            <a:endParaRPr/>
          </a:p>
        </p:txBody>
      </p:sp>
      <p:sp>
        <p:nvSpPr>
          <p:cNvPr id="278" name="Picture Placeholder 11"/>
          <p:cNvSpPr>
            <a:spLocks noGrp="1"/>
          </p:cNvSpPr>
          <p:nvPr>
            <p:ph type="pic" idx="14"/>
          </p:nvPr>
        </p:nvSpPr>
        <p:spPr>
          <a:xfrm>
            <a:off x="6096000" y="0"/>
            <a:ext cx="6096000" cy="6858000"/>
          </a:xfrm>
          <a:prstGeom prst="rect">
            <a:avLst/>
          </a:prstGeom>
        </p:spPr>
        <p:txBody>
          <a:bodyPr lIns="91439" tIns="45719" rIns="91439" bIns="45719"/>
          <a:lstStyle/>
          <a:p>
            <a:endParaRPr/>
          </a:p>
        </p:txBody>
      </p:sp>
    </p:spTree>
    <p:extLst>
      <p:ext uri="{BB962C8B-B14F-4D97-AF65-F5344CB8AC3E}">
        <p14:creationId xmlns:p14="http://schemas.microsoft.com/office/powerpoint/2010/main" val="1436857566"/>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type="tx">
  <p:cSld name="case study 2: title, text (2/4), quote (2/4)">
    <p:spTree>
      <p:nvGrpSpPr>
        <p:cNvPr id="1" name=""/>
        <p:cNvGrpSpPr/>
        <p:nvPr/>
      </p:nvGrpSpPr>
      <p:grpSpPr>
        <a:xfrm>
          <a:off x="0" y="0"/>
          <a:ext cx="0" cy="0"/>
          <a:chOff x="0" y="0"/>
          <a:chExt cx="0" cy="0"/>
        </a:xfrm>
      </p:grpSpPr>
      <p:sp>
        <p:nvSpPr>
          <p:cNvPr id="285" name="Title Text"/>
          <p:cNvSpPr txBox="1">
            <a:spLocks noGrp="1"/>
          </p:cNvSpPr>
          <p:nvPr>
            <p:ph type="title"/>
          </p:nvPr>
        </p:nvSpPr>
        <p:spPr>
          <a:xfrm>
            <a:off x="304800" y="268224"/>
            <a:ext cx="5486400" cy="1193365"/>
          </a:xfrm>
          <a:prstGeom prst="rect">
            <a:avLst/>
          </a:prstGeom>
        </p:spPr>
        <p:txBody>
          <a:bodyPr>
            <a:normAutofit/>
          </a:bodyPr>
          <a:lstStyle/>
          <a:p>
            <a:r>
              <a:t>Title Text</a:t>
            </a:r>
          </a:p>
        </p:txBody>
      </p:sp>
      <p:sp>
        <p:nvSpPr>
          <p:cNvPr id="2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87" name="Body Level One…"/>
          <p:cNvSpPr txBox="1">
            <a:spLocks noGrp="1"/>
          </p:cNvSpPr>
          <p:nvPr>
            <p:ph type="body" sz="quarter" idx="1"/>
          </p:nvPr>
        </p:nvSpPr>
        <p:spPr>
          <a:xfrm>
            <a:off x="304800" y="1463041"/>
            <a:ext cx="2438400" cy="4669537"/>
          </a:xfrm>
          <a:prstGeom prst="rect">
            <a:avLst/>
          </a:prstGeom>
        </p:spPr>
        <p:txBody>
          <a:bodyPr>
            <a:normAutofit/>
          </a:bodyPr>
          <a:lstStyle>
            <a:lvl1pPr>
              <a:defRPr sz="2133"/>
            </a:lvl1pPr>
            <a:lvl2pPr marL="335580" indent="-335580">
              <a:defRPr sz="2133"/>
            </a:lvl2pPr>
            <a:lvl3pPr marL="634021" indent="-335580">
              <a:defRPr sz="2133"/>
            </a:lvl3pPr>
            <a:lvl4pPr marL="935927" indent="-326343">
              <a:defRPr sz="2133"/>
            </a:lvl4pPr>
            <a:lvl5pPr marL="1175875" indent="-335580">
              <a:defRPr sz="2133"/>
            </a:lvl5pPr>
          </a:lstStyle>
          <a:p>
            <a:r>
              <a:t>Body Level One</a:t>
            </a:r>
          </a:p>
          <a:p>
            <a:pPr lvl="1"/>
            <a:r>
              <a:t>Body Level Two</a:t>
            </a:r>
          </a:p>
          <a:p>
            <a:pPr lvl="2"/>
            <a:r>
              <a:t>Body Level Three</a:t>
            </a:r>
          </a:p>
          <a:p>
            <a:pPr lvl="3"/>
            <a:r>
              <a:t>Body Level Four</a:t>
            </a:r>
          </a:p>
          <a:p>
            <a:pPr lvl="4"/>
            <a:r>
              <a:t>Body Level Five</a:t>
            </a:r>
          </a:p>
        </p:txBody>
      </p:sp>
      <p:sp>
        <p:nvSpPr>
          <p:cNvPr id="288" name="Text Placeholder 5"/>
          <p:cNvSpPr>
            <a:spLocks noGrp="1"/>
          </p:cNvSpPr>
          <p:nvPr>
            <p:ph type="body" sz="quarter" idx="13"/>
          </p:nvPr>
        </p:nvSpPr>
        <p:spPr>
          <a:xfrm>
            <a:off x="3352800" y="1488016"/>
            <a:ext cx="2438400" cy="4608579"/>
          </a:xfrm>
          <a:prstGeom prst="rect">
            <a:avLst/>
          </a:prstGeom>
        </p:spPr>
        <p:txBody>
          <a:bodyPr>
            <a:normAutofit/>
          </a:bodyPr>
          <a:lstStyle/>
          <a:p>
            <a:endParaRPr/>
          </a:p>
        </p:txBody>
      </p:sp>
      <p:sp>
        <p:nvSpPr>
          <p:cNvPr id="289" name="Text Placeholder 8"/>
          <p:cNvSpPr>
            <a:spLocks noGrp="1"/>
          </p:cNvSpPr>
          <p:nvPr>
            <p:ph type="body" sz="half" idx="14"/>
          </p:nvPr>
        </p:nvSpPr>
        <p:spPr>
          <a:xfrm>
            <a:off x="6267190" y="1402081"/>
            <a:ext cx="5620012" cy="4608577"/>
          </a:xfrm>
          <a:prstGeom prst="rect">
            <a:avLst/>
          </a:prstGeom>
        </p:spPr>
        <p:txBody>
          <a:bodyPr>
            <a:normAutofit/>
          </a:bodyPr>
          <a:lstStyle>
            <a:lvl1pPr marL="156629" indent="-156629">
              <a:defRPr sz="2400"/>
            </a:lvl1pPr>
          </a:lstStyle>
          <a:p>
            <a:pPr marL="117475" indent="-117475">
              <a:defRPr sz="2400"/>
            </a:pPr>
            <a:endParaRPr/>
          </a:p>
        </p:txBody>
      </p:sp>
    </p:spTree>
    <p:extLst>
      <p:ext uri="{BB962C8B-B14F-4D97-AF65-F5344CB8AC3E}">
        <p14:creationId xmlns:p14="http://schemas.microsoft.com/office/powerpoint/2010/main" val="1160117454"/>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128776"/>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p>
        </p:txBody>
      </p:sp>
      <p:sp>
        <p:nvSpPr>
          <p:cNvPr id="8" name="Text Placeholder 7"/>
          <p:cNvSpPr>
            <a:spLocks noGrp="1"/>
          </p:cNvSpPr>
          <p:nvPr>
            <p:ph type="body" sz="quarter" idx="12"/>
          </p:nvPr>
        </p:nvSpPr>
        <p:spPr>
          <a:xfrm>
            <a:off x="304800" y="1498599"/>
            <a:ext cx="5486400" cy="4662088"/>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254703155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table">
    <p:spTree>
      <p:nvGrpSpPr>
        <p:cNvPr id="1" name=""/>
        <p:cNvGrpSpPr/>
        <p:nvPr/>
      </p:nvGrpSpPr>
      <p:grpSpPr>
        <a:xfrm>
          <a:off x="0" y="0"/>
          <a:ext cx="0" cy="0"/>
          <a:chOff x="0" y="0"/>
          <a:chExt cx="0" cy="0"/>
        </a:xfrm>
      </p:grpSpPr>
      <p:sp>
        <p:nvSpPr>
          <p:cNvPr id="2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97" name="Body Level One…"/>
          <p:cNvSpPr txBox="1">
            <a:spLocks noGrp="1"/>
          </p:cNvSpPr>
          <p:nvPr>
            <p:ph type="body" sz="quarter" idx="1"/>
          </p:nvPr>
        </p:nvSpPr>
        <p:spPr>
          <a:xfrm>
            <a:off x="304800" y="256031"/>
            <a:ext cx="2438400" cy="5878661"/>
          </a:xfrm>
          <a:prstGeom prst="rect">
            <a:avLst/>
          </a:prstGeom>
        </p:spPr>
        <p:txBody>
          <a:bodyPr>
            <a:normAutofit/>
          </a:bodyPr>
          <a:lstStyle>
            <a:lvl1pPr>
              <a:defRPr sz="2133"/>
            </a:lvl1pPr>
            <a:lvl2pPr marL="0" indent="0">
              <a:buSzTx/>
              <a:buNone/>
              <a:defRPr sz="2133"/>
            </a:lvl2pPr>
            <a:lvl3pPr marL="634021" indent="-335580">
              <a:defRPr sz="2133"/>
            </a:lvl3pPr>
            <a:lvl4pPr marL="935927" indent="-326343">
              <a:defRPr sz="2133"/>
            </a:lvl4pPr>
            <a:lvl5pPr marL="1175875" indent="-335580">
              <a:defRPr sz="2133"/>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811375077"/>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type="tx">
  <p:cSld name="blank (with footer)">
    <p:spTree>
      <p:nvGrpSpPr>
        <p:cNvPr id="1" name=""/>
        <p:cNvGrpSpPr/>
        <p:nvPr/>
      </p:nvGrpSpPr>
      <p:grpSpPr>
        <a:xfrm>
          <a:off x="0" y="0"/>
          <a:ext cx="0" cy="0"/>
          <a:chOff x="0" y="0"/>
          <a:chExt cx="0" cy="0"/>
        </a:xfrm>
      </p:grpSpPr>
      <p:sp>
        <p:nvSpPr>
          <p:cNvPr id="3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41704203"/>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type="tx">
  <p:cSld name="blank (no footer)">
    <p:spTree>
      <p:nvGrpSpPr>
        <p:cNvPr id="1" name=""/>
        <p:cNvGrpSpPr/>
        <p:nvPr/>
      </p:nvGrpSpPr>
      <p:grpSpPr>
        <a:xfrm>
          <a:off x="0" y="0"/>
          <a:ext cx="0" cy="0"/>
          <a:chOff x="0" y="0"/>
          <a:chExt cx="0" cy="0"/>
        </a:xfrm>
      </p:grpSpPr>
      <p:sp>
        <p:nvSpPr>
          <p:cNvPr id="311" name="Slide Number"/>
          <p:cNvSpPr txBox="1">
            <a:spLocks noGrp="1"/>
          </p:cNvSpPr>
          <p:nvPr>
            <p:ph type="sldNum" sz="quarter" idx="2"/>
          </p:nvPr>
        </p:nvSpPr>
        <p:spPr>
          <a:xfrm>
            <a:off x="8612566" y="6294795"/>
            <a:ext cx="125034" cy="12311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0324646"/>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Thank you">
    <p:spTree>
      <p:nvGrpSpPr>
        <p:cNvPr id="1" name=""/>
        <p:cNvGrpSpPr/>
        <p:nvPr/>
      </p:nvGrpSpPr>
      <p:grpSpPr>
        <a:xfrm>
          <a:off x="0" y="0"/>
          <a:ext cx="0" cy="0"/>
          <a:chOff x="0" y="0"/>
          <a:chExt cx="0" cy="0"/>
        </a:xfrm>
      </p:grpSpPr>
      <p:sp>
        <p:nvSpPr>
          <p:cNvPr id="318" name="Title Text"/>
          <p:cNvSpPr txBox="1">
            <a:spLocks noGrp="1"/>
          </p:cNvSpPr>
          <p:nvPr>
            <p:ph type="title"/>
          </p:nvPr>
        </p:nvSpPr>
        <p:spPr>
          <a:xfrm>
            <a:off x="304800" y="268224"/>
            <a:ext cx="5486400" cy="1140968"/>
          </a:xfrm>
          <a:prstGeom prst="rect">
            <a:avLst/>
          </a:prstGeom>
        </p:spPr>
        <p:txBody>
          <a:bodyPr>
            <a:normAutofit/>
          </a:bodyPr>
          <a:lstStyle/>
          <a:p>
            <a:r>
              <a:t>Title Text</a:t>
            </a:r>
          </a:p>
        </p:txBody>
      </p:sp>
      <p:sp>
        <p:nvSpPr>
          <p:cNvPr id="3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20" name="Body Level One…"/>
          <p:cNvSpPr txBox="1">
            <a:spLocks noGrp="1"/>
          </p:cNvSpPr>
          <p:nvPr>
            <p:ph type="body" sz="half" idx="1"/>
          </p:nvPr>
        </p:nvSpPr>
        <p:spPr>
          <a:xfrm>
            <a:off x="304800" y="1524000"/>
            <a:ext cx="5486400" cy="4779264"/>
          </a:xfrm>
          <a:prstGeom prst="rect">
            <a:avLst/>
          </a:prstGeom>
        </p:spPr>
        <p:txBody>
          <a:bodyPr>
            <a:normAutofit/>
          </a:bodyPr>
          <a:lstStyle>
            <a:lvl1pPr>
              <a:spcBef>
                <a:spcPts val="0"/>
              </a:spcBef>
              <a:tabLst>
                <a:tab pos="5350800" algn="r"/>
              </a:tabLst>
              <a:defRPr sz="1467"/>
            </a:lvl1pPr>
            <a:lvl2pPr marL="181273" indent="-181273">
              <a:spcBef>
                <a:spcPts val="0"/>
              </a:spcBef>
              <a:tabLst>
                <a:tab pos="5350800" algn="r"/>
              </a:tabLst>
              <a:defRPr sz="1467"/>
            </a:lvl2pPr>
            <a:lvl3pPr marL="479715" indent="-181273">
              <a:spcBef>
                <a:spcPts val="0"/>
              </a:spcBef>
              <a:tabLst>
                <a:tab pos="5350800" algn="r"/>
              </a:tabLst>
              <a:defRPr sz="1467"/>
            </a:lvl3pPr>
            <a:lvl4pPr marL="785868" indent="-176284">
              <a:spcBef>
                <a:spcPts val="0"/>
              </a:spcBef>
              <a:tabLst>
                <a:tab pos="5350800" algn="r"/>
              </a:tabLst>
              <a:defRPr sz="1467"/>
            </a:lvl4pPr>
            <a:lvl5pPr marL="1021568" indent="-181273">
              <a:spcBef>
                <a:spcPts val="0"/>
              </a:spcBef>
              <a:tabLst>
                <a:tab pos="5350800" algn="r"/>
              </a:tabLst>
              <a:defRPr sz="1467"/>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728105244"/>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type="tx">
  <p:cSld name="ibm sign-off">
    <p:spTree>
      <p:nvGrpSpPr>
        <p:cNvPr id="1" name=""/>
        <p:cNvGrpSpPr/>
        <p:nvPr/>
      </p:nvGrpSpPr>
      <p:grpSpPr>
        <a:xfrm>
          <a:off x="0" y="0"/>
          <a:ext cx="0" cy="0"/>
          <a:chOff x="0" y="0"/>
          <a:chExt cx="0" cy="0"/>
        </a:xfrm>
      </p:grpSpPr>
      <p:sp>
        <p:nvSpPr>
          <p:cNvPr id="327"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328" name="Picture 6" descr="Picture 6"/>
          <p:cNvPicPr>
            <a:picLocks noChangeAspect="1"/>
          </p:cNvPicPr>
          <p:nvPr/>
        </p:nvPicPr>
        <p:blipFill>
          <a:blip r:embed="rId2"/>
          <a:stretch>
            <a:fillRect/>
          </a:stretch>
        </p:blipFill>
        <p:spPr>
          <a:xfrm>
            <a:off x="5234603" y="2914867"/>
            <a:ext cx="1722795" cy="701464"/>
          </a:xfrm>
          <a:prstGeom prst="rect">
            <a:avLst/>
          </a:prstGeom>
          <a:ln w="12700">
            <a:miter lim="400000"/>
          </a:ln>
        </p:spPr>
      </p:pic>
    </p:spTree>
    <p:extLst>
      <p:ext uri="{BB962C8B-B14F-4D97-AF65-F5344CB8AC3E}">
        <p14:creationId xmlns:p14="http://schemas.microsoft.com/office/powerpoint/2010/main" val="2498363086"/>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type="tx">
  <p:cSld name="1_Cover Slide">
    <p:bg>
      <p:bgPr>
        <a:gradFill flip="none" rotWithShape="1">
          <a:gsLst>
            <a:gs pos="0">
              <a:schemeClr val="accent2"/>
            </a:gs>
            <a:gs pos="100000">
              <a:srgbClr val="000000"/>
            </a:gs>
          </a:gsLst>
          <a:lin ang="0" scaled="0"/>
        </a:gradFill>
        <a:effectLst/>
      </p:bgPr>
    </p:bg>
    <p:spTree>
      <p:nvGrpSpPr>
        <p:cNvPr id="1" name=""/>
        <p:cNvGrpSpPr/>
        <p:nvPr/>
      </p:nvGrpSpPr>
      <p:grpSpPr>
        <a:xfrm>
          <a:off x="0" y="0"/>
          <a:ext cx="0" cy="0"/>
          <a:chOff x="0" y="0"/>
          <a:chExt cx="0" cy="0"/>
        </a:xfrm>
      </p:grpSpPr>
      <p:sp>
        <p:nvSpPr>
          <p:cNvPr id="335" name="Title Text"/>
          <p:cNvSpPr txBox="1">
            <a:spLocks noGrp="1"/>
          </p:cNvSpPr>
          <p:nvPr>
            <p:ph type="title"/>
          </p:nvPr>
        </p:nvSpPr>
        <p:spPr>
          <a:xfrm>
            <a:off x="304799" y="271707"/>
            <a:ext cx="5486403" cy="5972461"/>
          </a:xfrm>
          <a:prstGeom prst="rect">
            <a:avLst/>
          </a:prstGeom>
        </p:spPr>
        <p:txBody>
          <a:bodyPr>
            <a:normAutofit/>
          </a:bodyPr>
          <a:lstStyle/>
          <a:p>
            <a:r>
              <a:t>Title Text</a:t>
            </a:r>
          </a:p>
        </p:txBody>
      </p:sp>
      <p:pic>
        <p:nvPicPr>
          <p:cNvPr id="336" name="Picture 5" descr="Picture 5"/>
          <p:cNvPicPr>
            <a:picLocks noChangeAspect="1"/>
          </p:cNvPicPr>
          <p:nvPr/>
        </p:nvPicPr>
        <p:blipFill>
          <a:blip r:embed="rId2"/>
          <a:stretch>
            <a:fillRect/>
          </a:stretch>
        </p:blipFill>
        <p:spPr>
          <a:xfrm>
            <a:off x="11191747" y="321734"/>
            <a:ext cx="695453" cy="281940"/>
          </a:xfrm>
          <a:prstGeom prst="rect">
            <a:avLst/>
          </a:prstGeom>
          <a:ln w="12700">
            <a:miter lim="400000"/>
          </a:ln>
        </p:spPr>
      </p:pic>
      <p:pic>
        <p:nvPicPr>
          <p:cNvPr id="337" name="Picture 13" descr="Picture 13"/>
          <p:cNvPicPr>
            <a:picLocks noChangeAspect="1"/>
          </p:cNvPicPr>
          <p:nvPr/>
        </p:nvPicPr>
        <p:blipFill>
          <a:blip r:embed="rId3"/>
          <a:srcRect l="15132" t="30197" r="15583" b="32340"/>
          <a:stretch>
            <a:fillRect/>
          </a:stretch>
        </p:blipFill>
        <p:spPr>
          <a:xfrm>
            <a:off x="9880995" y="6139910"/>
            <a:ext cx="2098805" cy="531957"/>
          </a:xfrm>
          <a:prstGeom prst="rect">
            <a:avLst/>
          </a:prstGeom>
          <a:ln w="12700">
            <a:miter lim="400000"/>
          </a:ln>
        </p:spPr>
      </p:pic>
      <p:pic>
        <p:nvPicPr>
          <p:cNvPr id="338" name="BCK_PEG_[01].png" descr="BCK_PEG_[01].png"/>
          <p:cNvPicPr>
            <a:picLocks noChangeAspect="1"/>
          </p:cNvPicPr>
          <p:nvPr/>
        </p:nvPicPr>
        <p:blipFill>
          <a:blip r:embed="rId4"/>
          <a:stretch>
            <a:fillRect/>
          </a:stretch>
        </p:blipFill>
        <p:spPr>
          <a:xfrm>
            <a:off x="4663065" y="2162164"/>
            <a:ext cx="2865873" cy="2533672"/>
          </a:xfrm>
          <a:prstGeom prst="rect">
            <a:avLst/>
          </a:prstGeom>
          <a:ln w="12700">
            <a:miter lim="400000"/>
          </a:ln>
        </p:spPr>
      </p:pic>
      <p:sp>
        <p:nvSpPr>
          <p:cNvPr id="339" name="Slide Number"/>
          <p:cNvSpPr txBox="1">
            <a:spLocks noGrp="1"/>
          </p:cNvSpPr>
          <p:nvPr>
            <p:ph type="sldNum" sz="quarter" idx="2"/>
          </p:nvPr>
        </p:nvSpPr>
        <p:spPr>
          <a:xfrm>
            <a:off x="8612566" y="6294795"/>
            <a:ext cx="125034" cy="12311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2034444"/>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type="tx">
  <p:cSld name="1_Divider">
    <p:bg>
      <p:bgPr>
        <a:solidFill>
          <a:schemeClr val="accent2"/>
        </a:solidFill>
        <a:effectLst/>
      </p:bgPr>
    </p:bg>
    <p:spTree>
      <p:nvGrpSpPr>
        <p:cNvPr id="1" name=""/>
        <p:cNvGrpSpPr/>
        <p:nvPr/>
      </p:nvGrpSpPr>
      <p:grpSpPr>
        <a:xfrm>
          <a:off x="0" y="0"/>
          <a:ext cx="0" cy="0"/>
          <a:chOff x="0" y="0"/>
          <a:chExt cx="0" cy="0"/>
        </a:xfrm>
      </p:grpSpPr>
      <p:sp>
        <p:nvSpPr>
          <p:cNvPr id="3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47" name="Title Text"/>
          <p:cNvSpPr txBox="1">
            <a:spLocks noGrp="1"/>
          </p:cNvSpPr>
          <p:nvPr>
            <p:ph type="title"/>
          </p:nvPr>
        </p:nvSpPr>
        <p:spPr>
          <a:xfrm>
            <a:off x="304800" y="268225"/>
            <a:ext cx="5486400" cy="5991671"/>
          </a:xfrm>
          <a:prstGeom prst="rect">
            <a:avLst/>
          </a:prstGeom>
        </p:spPr>
        <p:txBody>
          <a:bodyPr>
            <a:normAutofit/>
          </a:bodyPr>
          <a:lstStyle/>
          <a:p>
            <a:r>
              <a:t>Title Text</a:t>
            </a:r>
          </a:p>
        </p:txBody>
      </p:sp>
    </p:spTree>
    <p:extLst>
      <p:ext uri="{BB962C8B-B14F-4D97-AF65-F5344CB8AC3E}">
        <p14:creationId xmlns:p14="http://schemas.microsoft.com/office/powerpoint/2010/main" val="1722300816"/>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type="tx">
  <p:cSld name="1_Divider (with page contents)">
    <p:bg>
      <p:bgPr>
        <a:solidFill>
          <a:schemeClr val="accent2"/>
        </a:solidFill>
        <a:effectLst/>
      </p:bgPr>
    </p:bg>
    <p:spTree>
      <p:nvGrpSpPr>
        <p:cNvPr id="1" name=""/>
        <p:cNvGrpSpPr/>
        <p:nvPr/>
      </p:nvGrpSpPr>
      <p:grpSpPr>
        <a:xfrm>
          <a:off x="0" y="0"/>
          <a:ext cx="0" cy="0"/>
          <a:chOff x="0" y="0"/>
          <a:chExt cx="0" cy="0"/>
        </a:xfrm>
      </p:grpSpPr>
      <p:sp>
        <p:nvSpPr>
          <p:cNvPr id="354" name="Title Text"/>
          <p:cNvSpPr txBox="1">
            <a:spLocks noGrp="1"/>
          </p:cNvSpPr>
          <p:nvPr>
            <p:ph type="title"/>
          </p:nvPr>
        </p:nvSpPr>
        <p:spPr>
          <a:xfrm>
            <a:off x="304800" y="268224"/>
            <a:ext cx="5486400" cy="1140968"/>
          </a:xfrm>
          <a:prstGeom prst="rect">
            <a:avLst/>
          </a:prstGeom>
        </p:spPr>
        <p:txBody>
          <a:bodyPr>
            <a:normAutofit/>
          </a:bodyPr>
          <a:lstStyle/>
          <a:p>
            <a:r>
              <a:t>Title Text</a:t>
            </a:r>
          </a:p>
        </p:txBody>
      </p:sp>
      <p:sp>
        <p:nvSpPr>
          <p:cNvPr id="3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6" name="Body Level One…"/>
          <p:cNvSpPr txBox="1">
            <a:spLocks noGrp="1"/>
          </p:cNvSpPr>
          <p:nvPr>
            <p:ph type="body" sz="half" idx="1"/>
          </p:nvPr>
        </p:nvSpPr>
        <p:spPr>
          <a:xfrm>
            <a:off x="304800" y="1498600"/>
            <a:ext cx="5486400" cy="4779264"/>
          </a:xfrm>
          <a:prstGeom prst="rect">
            <a:avLst/>
          </a:prstGeom>
        </p:spPr>
        <p:txBody>
          <a:bodyPr>
            <a:normAutofit/>
          </a:bodyPr>
          <a:lstStyle>
            <a:lvl1pPr>
              <a:spcBef>
                <a:spcPts val="0"/>
              </a:spcBef>
              <a:tabLst>
                <a:tab pos="5350800" algn="r"/>
              </a:tabLst>
            </a:lvl1pPr>
            <a:lvl2pPr>
              <a:spcBef>
                <a:spcPts val="0"/>
              </a:spcBef>
              <a:tabLst>
                <a:tab pos="5350800" algn="r"/>
              </a:tabLst>
            </a:lvl2pPr>
            <a:lvl3pPr>
              <a:spcBef>
                <a:spcPts val="0"/>
              </a:spcBef>
              <a:tabLst>
                <a:tab pos="5350800" algn="r"/>
              </a:tabLst>
            </a:lvl3pPr>
            <a:lvl4pPr>
              <a:spcBef>
                <a:spcPts val="0"/>
              </a:spcBef>
              <a:tabLst>
                <a:tab pos="5350800" algn="r"/>
              </a:tabLst>
            </a:lvl4pPr>
            <a:lvl5pPr>
              <a:spcBef>
                <a:spcPts val="0"/>
              </a:spcBef>
              <a:tabLst>
                <a:tab pos="5350800" algn="r"/>
              </a:tabLst>
            </a:lvl5pPr>
          </a:lstStyle>
          <a:p>
            <a:r>
              <a:t>Body Level One</a:t>
            </a:r>
          </a:p>
          <a:p>
            <a:pPr lvl="1"/>
            <a:r>
              <a:t>Body Level Two</a:t>
            </a:r>
          </a:p>
          <a:p>
            <a:pPr lvl="2"/>
            <a:r>
              <a:t>Body Level Three</a:t>
            </a:r>
          </a:p>
          <a:p>
            <a:pPr lvl="3"/>
            <a:r>
              <a:t>Body Level Four</a:t>
            </a:r>
          </a:p>
          <a:p>
            <a:pPr lvl="4"/>
            <a:r>
              <a:t>Body Level Five</a:t>
            </a:r>
          </a:p>
        </p:txBody>
      </p:sp>
      <p:sp>
        <p:nvSpPr>
          <p:cNvPr id="357" name="Text Placeholder 6"/>
          <p:cNvSpPr>
            <a:spLocks noGrp="1"/>
          </p:cNvSpPr>
          <p:nvPr>
            <p:ph type="body" sz="half" idx="13"/>
          </p:nvPr>
        </p:nvSpPr>
        <p:spPr>
          <a:xfrm>
            <a:off x="6400800" y="1498600"/>
            <a:ext cx="5486400" cy="4779264"/>
          </a:xfrm>
          <a:prstGeom prst="rect">
            <a:avLst/>
          </a:prstGeom>
        </p:spPr>
        <p:txBody>
          <a:bodyPr>
            <a:normAutofit/>
          </a:bodyPr>
          <a:lstStyle>
            <a:lvl1pPr>
              <a:tabLst>
                <a:tab pos="5350800" algn="r"/>
              </a:tabLst>
              <a:defRPr/>
            </a:lvl1pPr>
          </a:lstStyle>
          <a:p>
            <a:pPr>
              <a:tabLst>
                <a:tab pos="4013200" algn="r"/>
              </a:tabLst>
            </a:pPr>
            <a:endParaRPr/>
          </a:p>
        </p:txBody>
      </p:sp>
    </p:spTree>
    <p:extLst>
      <p:ext uri="{BB962C8B-B14F-4D97-AF65-F5344CB8AC3E}">
        <p14:creationId xmlns:p14="http://schemas.microsoft.com/office/powerpoint/2010/main" val="556186207"/>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type="tx">
  <p:cSld name="1_fact, number">
    <p:bg>
      <p:bgPr>
        <a:solidFill>
          <a:schemeClr val="accent2"/>
        </a:solidFill>
        <a:effectLst/>
      </p:bgPr>
    </p:bg>
    <p:spTree>
      <p:nvGrpSpPr>
        <p:cNvPr id="1" name=""/>
        <p:cNvGrpSpPr/>
        <p:nvPr/>
      </p:nvGrpSpPr>
      <p:grpSpPr>
        <a:xfrm>
          <a:off x="0" y="0"/>
          <a:ext cx="0" cy="0"/>
          <a:chOff x="0" y="0"/>
          <a:chExt cx="0" cy="0"/>
        </a:xfrm>
      </p:grpSpPr>
      <p:sp>
        <p:nvSpPr>
          <p:cNvPr id="364" name="Title Text"/>
          <p:cNvSpPr txBox="1">
            <a:spLocks noGrp="1"/>
          </p:cNvSpPr>
          <p:nvPr>
            <p:ph type="title"/>
          </p:nvPr>
        </p:nvSpPr>
        <p:spPr>
          <a:xfrm>
            <a:off x="304800" y="280415"/>
            <a:ext cx="5486400" cy="1338412"/>
          </a:xfrm>
          <a:prstGeom prst="rect">
            <a:avLst/>
          </a:prstGeom>
        </p:spPr>
        <p:txBody>
          <a:bodyPr>
            <a:normAutofit/>
          </a:bodyPr>
          <a:lstStyle>
            <a:lvl1pPr>
              <a:defRPr sz="2133"/>
            </a:lvl1pPr>
          </a:lstStyle>
          <a:p>
            <a:r>
              <a:t>Title Text</a:t>
            </a:r>
          </a:p>
        </p:txBody>
      </p:sp>
      <p:sp>
        <p:nvSpPr>
          <p:cNvPr id="3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66" name="Body Level One…"/>
          <p:cNvSpPr txBox="1">
            <a:spLocks noGrp="1"/>
          </p:cNvSpPr>
          <p:nvPr>
            <p:ph type="body" sz="half" idx="1"/>
          </p:nvPr>
        </p:nvSpPr>
        <p:spPr>
          <a:xfrm>
            <a:off x="304800" y="2015407"/>
            <a:ext cx="5486400" cy="4145281"/>
          </a:xfrm>
          <a:prstGeom prst="rect">
            <a:avLst/>
          </a:prstGeom>
        </p:spPr>
        <p:txBody>
          <a:bodyPr>
            <a:normAutofit/>
          </a:bodyPr>
          <a:lstStyle>
            <a:lvl1pPr>
              <a:lnSpc>
                <a:spcPct val="90000"/>
              </a:lnSpc>
              <a:spcBef>
                <a:spcPts val="0"/>
              </a:spcBef>
              <a:defRPr sz="12800" b="1"/>
            </a:lvl1pPr>
            <a:lvl2pPr marL="1582022" indent="-1582022">
              <a:lnSpc>
                <a:spcPct val="90000"/>
              </a:lnSpc>
              <a:spcBef>
                <a:spcPts val="0"/>
              </a:spcBef>
              <a:defRPr sz="12800" b="1"/>
            </a:lvl2pPr>
            <a:lvl3pPr marL="1880464" indent="-1582022">
              <a:lnSpc>
                <a:spcPct val="90000"/>
              </a:lnSpc>
              <a:spcBef>
                <a:spcPts val="0"/>
              </a:spcBef>
              <a:defRPr sz="12800" b="1"/>
            </a:lvl3pPr>
            <a:lvl4pPr marL="2148060" indent="-1538475">
              <a:lnSpc>
                <a:spcPct val="90000"/>
              </a:lnSpc>
              <a:spcBef>
                <a:spcPts val="0"/>
              </a:spcBef>
              <a:defRPr sz="12800" b="1"/>
            </a:lvl4pPr>
            <a:lvl5pPr marL="2422317" indent="-1582022">
              <a:lnSpc>
                <a:spcPct val="90000"/>
              </a:lnSpc>
              <a:spcBef>
                <a:spcPts val="0"/>
              </a:spcBef>
              <a:defRPr sz="12800" b="1"/>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4237378815"/>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type="tx">
  <p:cSld name="1_fact, number, half-image (bleeds)">
    <p:bg>
      <p:bgPr>
        <a:solidFill>
          <a:schemeClr val="accent2"/>
        </a:solidFill>
        <a:effectLst/>
      </p:bgPr>
    </p:bg>
    <p:spTree>
      <p:nvGrpSpPr>
        <p:cNvPr id="1" name=""/>
        <p:cNvGrpSpPr/>
        <p:nvPr/>
      </p:nvGrpSpPr>
      <p:grpSpPr>
        <a:xfrm>
          <a:off x="0" y="0"/>
          <a:ext cx="0" cy="0"/>
          <a:chOff x="0" y="0"/>
          <a:chExt cx="0" cy="0"/>
        </a:xfrm>
      </p:grpSpPr>
      <p:sp>
        <p:nvSpPr>
          <p:cNvPr id="373" name="Title Text"/>
          <p:cNvSpPr txBox="1">
            <a:spLocks noGrp="1"/>
          </p:cNvSpPr>
          <p:nvPr>
            <p:ph type="title"/>
          </p:nvPr>
        </p:nvSpPr>
        <p:spPr>
          <a:xfrm>
            <a:off x="304800" y="280415"/>
            <a:ext cx="5486400" cy="1338412"/>
          </a:xfrm>
          <a:prstGeom prst="rect">
            <a:avLst/>
          </a:prstGeom>
        </p:spPr>
        <p:txBody>
          <a:bodyPr>
            <a:normAutofit/>
          </a:bodyPr>
          <a:lstStyle>
            <a:lvl1pPr>
              <a:defRPr sz="2133"/>
            </a:lvl1pPr>
          </a:lstStyle>
          <a:p>
            <a:r>
              <a:t>Title Text</a:t>
            </a:r>
          </a:p>
        </p:txBody>
      </p:sp>
      <p:sp>
        <p:nvSpPr>
          <p:cNvPr id="3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75" name="Body Level One…"/>
          <p:cNvSpPr txBox="1">
            <a:spLocks noGrp="1"/>
          </p:cNvSpPr>
          <p:nvPr>
            <p:ph type="body" sz="half" idx="1"/>
          </p:nvPr>
        </p:nvSpPr>
        <p:spPr>
          <a:xfrm>
            <a:off x="304800" y="2015407"/>
            <a:ext cx="5486400" cy="4145281"/>
          </a:xfrm>
          <a:prstGeom prst="rect">
            <a:avLst/>
          </a:prstGeom>
        </p:spPr>
        <p:txBody>
          <a:bodyPr>
            <a:normAutofit/>
          </a:bodyPr>
          <a:lstStyle>
            <a:lvl1pPr>
              <a:lnSpc>
                <a:spcPct val="90000"/>
              </a:lnSpc>
              <a:spcBef>
                <a:spcPts val="0"/>
              </a:spcBef>
              <a:defRPr sz="12800" b="1"/>
            </a:lvl1pPr>
            <a:lvl2pPr marL="1582022" indent="-1582022">
              <a:lnSpc>
                <a:spcPct val="90000"/>
              </a:lnSpc>
              <a:spcBef>
                <a:spcPts val="0"/>
              </a:spcBef>
              <a:defRPr sz="12800" b="1"/>
            </a:lvl2pPr>
            <a:lvl3pPr marL="1880464" indent="-1582022">
              <a:lnSpc>
                <a:spcPct val="90000"/>
              </a:lnSpc>
              <a:spcBef>
                <a:spcPts val="0"/>
              </a:spcBef>
              <a:defRPr sz="12800" b="1"/>
            </a:lvl3pPr>
            <a:lvl4pPr marL="2148060" indent="-1538475">
              <a:lnSpc>
                <a:spcPct val="90000"/>
              </a:lnSpc>
              <a:spcBef>
                <a:spcPts val="0"/>
              </a:spcBef>
              <a:defRPr sz="12800" b="1"/>
            </a:lvl4pPr>
            <a:lvl5pPr marL="2422317" indent="-1582022">
              <a:lnSpc>
                <a:spcPct val="90000"/>
              </a:lnSpc>
              <a:spcBef>
                <a:spcPts val="0"/>
              </a:spcBef>
              <a:defRPr sz="12800" b="1"/>
            </a:lvl5pPr>
          </a:lstStyle>
          <a:p>
            <a:r>
              <a:t>Body Level One</a:t>
            </a:r>
          </a:p>
          <a:p>
            <a:pPr lvl="1"/>
            <a:r>
              <a:t>Body Level Two</a:t>
            </a:r>
          </a:p>
          <a:p>
            <a:pPr lvl="2"/>
            <a:r>
              <a:t>Body Level Three</a:t>
            </a:r>
          </a:p>
          <a:p>
            <a:pPr lvl="3"/>
            <a:r>
              <a:t>Body Level Four</a:t>
            </a:r>
          </a:p>
          <a:p>
            <a:pPr lvl="4"/>
            <a:r>
              <a:t>Body Level Five</a:t>
            </a:r>
          </a:p>
        </p:txBody>
      </p:sp>
      <p:sp>
        <p:nvSpPr>
          <p:cNvPr id="376" name="Picture Placeholder 5"/>
          <p:cNvSpPr>
            <a:spLocks noGrp="1"/>
          </p:cNvSpPr>
          <p:nvPr>
            <p:ph type="pic" idx="13"/>
          </p:nvPr>
        </p:nvSpPr>
        <p:spPr>
          <a:xfrm>
            <a:off x="6096000" y="0"/>
            <a:ext cx="6096000" cy="6858000"/>
          </a:xfrm>
          <a:prstGeom prst="rect">
            <a:avLst/>
          </a:prstGeom>
        </p:spPr>
        <p:txBody>
          <a:bodyPr lIns="91439" tIns="45719" rIns="91439" bIns="45719"/>
          <a:lstStyle/>
          <a:p>
            <a:endParaRPr/>
          </a:p>
        </p:txBody>
      </p:sp>
    </p:spTree>
    <p:extLst>
      <p:ext uri="{BB962C8B-B14F-4D97-AF65-F5344CB8AC3E}">
        <p14:creationId xmlns:p14="http://schemas.microsoft.com/office/powerpoint/2010/main" val="1598158546"/>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24250029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x">
  <p:cSld name="1_big text">
    <p:bg>
      <p:bgPr>
        <a:solidFill>
          <a:schemeClr val="accent2"/>
        </a:solidFill>
        <a:effectLst/>
      </p:bgPr>
    </p:bg>
    <p:spTree>
      <p:nvGrpSpPr>
        <p:cNvPr id="1" name=""/>
        <p:cNvGrpSpPr/>
        <p:nvPr/>
      </p:nvGrpSpPr>
      <p:grpSpPr>
        <a:xfrm>
          <a:off x="0" y="0"/>
          <a:ext cx="0" cy="0"/>
          <a:chOff x="0" y="0"/>
          <a:chExt cx="0" cy="0"/>
        </a:xfrm>
      </p:grpSpPr>
      <p:sp>
        <p:nvSpPr>
          <p:cNvPr id="383" name="Title Text"/>
          <p:cNvSpPr txBox="1">
            <a:spLocks noGrp="1"/>
          </p:cNvSpPr>
          <p:nvPr>
            <p:ph type="title"/>
          </p:nvPr>
        </p:nvSpPr>
        <p:spPr>
          <a:xfrm>
            <a:off x="304800" y="353567"/>
            <a:ext cx="11582400" cy="5964768"/>
          </a:xfrm>
          <a:prstGeom prst="rect">
            <a:avLst/>
          </a:prstGeom>
        </p:spPr>
        <p:txBody>
          <a:bodyPr>
            <a:normAutofit/>
          </a:bodyPr>
          <a:lstStyle>
            <a:lvl1pPr>
              <a:defRPr sz="12800" b="1"/>
            </a:lvl1pPr>
          </a:lstStyle>
          <a:p>
            <a:r>
              <a:t>Title Text</a:t>
            </a:r>
          </a:p>
        </p:txBody>
      </p:sp>
      <p:sp>
        <p:nvSpPr>
          <p:cNvPr id="3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42357317"/>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type="tx">
  <p:cSld name="1_quote">
    <p:bg>
      <p:bgPr>
        <a:solidFill>
          <a:schemeClr val="accent2"/>
        </a:solidFill>
        <a:effectLst/>
      </p:bgPr>
    </p:bg>
    <p:spTree>
      <p:nvGrpSpPr>
        <p:cNvPr id="1" name=""/>
        <p:cNvGrpSpPr/>
        <p:nvPr/>
      </p:nvGrpSpPr>
      <p:grpSpPr>
        <a:xfrm>
          <a:off x="0" y="0"/>
          <a:ext cx="0" cy="0"/>
          <a:chOff x="0" y="0"/>
          <a:chExt cx="0" cy="0"/>
        </a:xfrm>
      </p:grpSpPr>
      <p:sp>
        <p:nvSpPr>
          <p:cNvPr id="391" name="Title Text"/>
          <p:cNvSpPr txBox="1">
            <a:spLocks noGrp="1"/>
          </p:cNvSpPr>
          <p:nvPr>
            <p:ph type="title"/>
          </p:nvPr>
        </p:nvSpPr>
        <p:spPr>
          <a:xfrm>
            <a:off x="304801" y="268224"/>
            <a:ext cx="6916617" cy="6027741"/>
          </a:xfrm>
          <a:prstGeom prst="rect">
            <a:avLst/>
          </a:prstGeom>
        </p:spPr>
        <p:txBody>
          <a:bodyPr>
            <a:normAutofit/>
          </a:bodyPr>
          <a:lstStyle>
            <a:lvl1pPr marL="156629" indent="-156629"/>
          </a:lstStyle>
          <a:p>
            <a:r>
              <a:t>Title Text</a:t>
            </a:r>
          </a:p>
        </p:txBody>
      </p:sp>
      <p:sp>
        <p:nvSpPr>
          <p:cNvPr id="3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72158412"/>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type="tx">
  <p:cSld name="1_title, text (two columns)">
    <p:bg>
      <p:bgPr>
        <a:solidFill>
          <a:schemeClr val="accent2"/>
        </a:solidFill>
        <a:effectLst/>
      </p:bgPr>
    </p:bg>
    <p:spTree>
      <p:nvGrpSpPr>
        <p:cNvPr id="1" name=""/>
        <p:cNvGrpSpPr/>
        <p:nvPr/>
      </p:nvGrpSpPr>
      <p:grpSpPr>
        <a:xfrm>
          <a:off x="0" y="0"/>
          <a:ext cx="0" cy="0"/>
          <a:chOff x="0" y="0"/>
          <a:chExt cx="0" cy="0"/>
        </a:xfrm>
      </p:grpSpPr>
      <p:sp>
        <p:nvSpPr>
          <p:cNvPr id="409" name="Title Text"/>
          <p:cNvSpPr txBox="1">
            <a:spLocks noGrp="1"/>
          </p:cNvSpPr>
          <p:nvPr>
            <p:ph type="title"/>
          </p:nvPr>
        </p:nvSpPr>
        <p:spPr>
          <a:xfrm>
            <a:off x="304800" y="268225"/>
            <a:ext cx="5486400" cy="1279145"/>
          </a:xfrm>
          <a:prstGeom prst="rect">
            <a:avLst/>
          </a:prstGeom>
        </p:spPr>
        <p:txBody>
          <a:bodyPr>
            <a:normAutofit/>
          </a:bodyPr>
          <a:lstStyle/>
          <a:p>
            <a:r>
              <a:t>Title Text</a:t>
            </a:r>
          </a:p>
        </p:txBody>
      </p:sp>
      <p:sp>
        <p:nvSpPr>
          <p:cNvPr id="4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11" name="Body Level One…"/>
          <p:cNvSpPr txBox="1">
            <a:spLocks noGrp="1"/>
          </p:cNvSpPr>
          <p:nvPr>
            <p:ph type="body" sz="half" idx="1"/>
          </p:nvPr>
        </p:nvSpPr>
        <p:spPr>
          <a:xfrm>
            <a:off x="304800" y="1499616"/>
            <a:ext cx="5486400" cy="4781129"/>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412" name="Text Placeholder 9"/>
          <p:cNvSpPr>
            <a:spLocks noGrp="1"/>
          </p:cNvSpPr>
          <p:nvPr>
            <p:ph type="body" sz="half" idx="13"/>
          </p:nvPr>
        </p:nvSpPr>
        <p:spPr>
          <a:xfrm>
            <a:off x="6400800" y="1499616"/>
            <a:ext cx="5486400" cy="4781129"/>
          </a:xfrm>
          <a:prstGeom prst="rect">
            <a:avLst/>
          </a:prstGeom>
        </p:spPr>
        <p:txBody>
          <a:bodyPr>
            <a:normAutofit/>
          </a:bodyPr>
          <a:lstStyle>
            <a:lvl1pPr>
              <a:spcBef>
                <a:spcPts val="0"/>
              </a:spcBef>
              <a:defRPr/>
            </a:lvl1pPr>
          </a:lstStyle>
          <a:p>
            <a:pPr>
              <a:spcBef>
                <a:spcPts val="0"/>
              </a:spcBef>
            </a:pPr>
            <a:endParaRPr/>
          </a:p>
        </p:txBody>
      </p:sp>
    </p:spTree>
    <p:extLst>
      <p:ext uri="{BB962C8B-B14F-4D97-AF65-F5344CB8AC3E}">
        <p14:creationId xmlns:p14="http://schemas.microsoft.com/office/powerpoint/2010/main" val="4009341631"/>
      </p:ext>
    </p:extLst>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type="tx">
  <p:cSld name="1_section, title, text (two columns)">
    <p:bg>
      <p:bgPr>
        <a:solidFill>
          <a:schemeClr val="accent2"/>
        </a:solidFill>
        <a:effectLst/>
      </p:bgPr>
    </p:bg>
    <p:spTree>
      <p:nvGrpSpPr>
        <p:cNvPr id="1" name=""/>
        <p:cNvGrpSpPr/>
        <p:nvPr/>
      </p:nvGrpSpPr>
      <p:grpSpPr>
        <a:xfrm>
          <a:off x="0" y="0"/>
          <a:ext cx="0" cy="0"/>
          <a:chOff x="0" y="0"/>
          <a:chExt cx="0" cy="0"/>
        </a:xfrm>
      </p:grpSpPr>
      <p:sp>
        <p:nvSpPr>
          <p:cNvPr id="419" name="Title Text"/>
          <p:cNvSpPr txBox="1">
            <a:spLocks noGrp="1"/>
          </p:cNvSpPr>
          <p:nvPr>
            <p:ph type="title"/>
          </p:nvPr>
        </p:nvSpPr>
        <p:spPr>
          <a:xfrm>
            <a:off x="304800" y="548641"/>
            <a:ext cx="8534400" cy="853441"/>
          </a:xfrm>
          <a:prstGeom prst="rect">
            <a:avLst/>
          </a:prstGeom>
        </p:spPr>
        <p:txBody>
          <a:bodyPr>
            <a:normAutofit/>
          </a:bodyPr>
          <a:lstStyle/>
          <a:p>
            <a:r>
              <a:t>Title Text</a:t>
            </a:r>
          </a:p>
        </p:txBody>
      </p:sp>
      <p:sp>
        <p:nvSpPr>
          <p:cNvPr id="4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21" name="Body Level One…"/>
          <p:cNvSpPr txBox="1">
            <a:spLocks noGrp="1"/>
          </p:cNvSpPr>
          <p:nvPr>
            <p:ph type="body" sz="half" idx="1"/>
          </p:nvPr>
        </p:nvSpPr>
        <p:spPr>
          <a:xfrm>
            <a:off x="6400800" y="1457959"/>
            <a:ext cx="5486400" cy="4786211"/>
          </a:xfrm>
          <a:prstGeom prst="rect">
            <a:avLst/>
          </a:prstGeom>
        </p:spPr>
        <p:txBody>
          <a:bodyPr>
            <a:normAutofit/>
          </a:bodyPr>
          <a:lstStyle>
            <a:lvl1pPr>
              <a:defRPr sz="2133"/>
            </a:lvl1pPr>
            <a:lvl2pPr marL="263669" indent="-263669">
              <a:defRPr sz="2133"/>
            </a:lvl2pPr>
            <a:lvl3pPr marL="562111" indent="-263669">
              <a:defRPr sz="2133"/>
            </a:lvl3pPr>
            <a:lvl4pPr marL="865997" indent="-256412">
              <a:defRPr sz="2133"/>
            </a:lvl4pPr>
            <a:lvl5pPr marL="1103964" indent="-263669">
              <a:defRPr sz="2133"/>
            </a:lvl5pPr>
          </a:lstStyle>
          <a:p>
            <a:r>
              <a:t>Body Level One</a:t>
            </a:r>
          </a:p>
          <a:p>
            <a:pPr lvl="1"/>
            <a:r>
              <a:t>Body Level Two</a:t>
            </a:r>
          </a:p>
          <a:p>
            <a:pPr lvl="2"/>
            <a:r>
              <a:t>Body Level Three</a:t>
            </a:r>
          </a:p>
          <a:p>
            <a:pPr lvl="3"/>
            <a:r>
              <a:t>Body Level Four</a:t>
            </a:r>
          </a:p>
          <a:p>
            <a:pPr lvl="4"/>
            <a:r>
              <a:t>Body Level Five</a:t>
            </a:r>
          </a:p>
        </p:txBody>
      </p:sp>
      <p:sp>
        <p:nvSpPr>
          <p:cNvPr id="422" name="Text Placeholder 11"/>
          <p:cNvSpPr>
            <a:spLocks noGrp="1"/>
          </p:cNvSpPr>
          <p:nvPr>
            <p:ph type="body" sz="quarter" idx="13"/>
          </p:nvPr>
        </p:nvSpPr>
        <p:spPr>
          <a:xfrm>
            <a:off x="304800" y="268223"/>
            <a:ext cx="5486400" cy="400052"/>
          </a:xfrm>
          <a:prstGeom prst="rect">
            <a:avLst/>
          </a:prstGeom>
        </p:spPr>
        <p:txBody>
          <a:bodyPr>
            <a:normAutofit/>
          </a:bodyPr>
          <a:lstStyle/>
          <a:p>
            <a:pPr>
              <a:defRPr sz="1100"/>
            </a:pPr>
            <a:endParaRPr/>
          </a:p>
        </p:txBody>
      </p:sp>
      <p:sp>
        <p:nvSpPr>
          <p:cNvPr id="423" name="Text Placeholder 6"/>
          <p:cNvSpPr>
            <a:spLocks noGrp="1"/>
          </p:cNvSpPr>
          <p:nvPr>
            <p:ph type="body" sz="half" idx="14"/>
          </p:nvPr>
        </p:nvSpPr>
        <p:spPr>
          <a:xfrm>
            <a:off x="304800" y="1457961"/>
            <a:ext cx="5486400" cy="4786207"/>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324734998"/>
      </p:ext>
    </p:extLst>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type="tx">
  <p:cSld name="1_title, text (two columns, different text sizes)">
    <p:bg>
      <p:bgPr>
        <a:solidFill>
          <a:schemeClr val="accent2"/>
        </a:solidFill>
        <a:effectLst/>
      </p:bgPr>
    </p:bg>
    <p:spTree>
      <p:nvGrpSpPr>
        <p:cNvPr id="1" name=""/>
        <p:cNvGrpSpPr/>
        <p:nvPr/>
      </p:nvGrpSpPr>
      <p:grpSpPr>
        <a:xfrm>
          <a:off x="0" y="0"/>
          <a:ext cx="0" cy="0"/>
          <a:chOff x="0" y="0"/>
          <a:chExt cx="0" cy="0"/>
        </a:xfrm>
      </p:grpSpPr>
      <p:sp>
        <p:nvSpPr>
          <p:cNvPr id="430" name="Title Text"/>
          <p:cNvSpPr txBox="1">
            <a:spLocks noGrp="1"/>
          </p:cNvSpPr>
          <p:nvPr>
            <p:ph type="title"/>
          </p:nvPr>
        </p:nvSpPr>
        <p:spPr>
          <a:xfrm>
            <a:off x="304800" y="268225"/>
            <a:ext cx="5486400" cy="669545"/>
          </a:xfrm>
          <a:prstGeom prst="rect">
            <a:avLst/>
          </a:prstGeom>
        </p:spPr>
        <p:txBody>
          <a:bodyPr>
            <a:normAutofit/>
          </a:bodyPr>
          <a:lstStyle/>
          <a:p>
            <a:r>
              <a:t>Title Text</a:t>
            </a:r>
          </a:p>
        </p:txBody>
      </p:sp>
      <p:sp>
        <p:nvSpPr>
          <p:cNvPr id="4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32" name="Body Level One…"/>
          <p:cNvSpPr txBox="1">
            <a:spLocks noGrp="1"/>
          </p:cNvSpPr>
          <p:nvPr>
            <p:ph type="body" sz="half" idx="1"/>
          </p:nvPr>
        </p:nvSpPr>
        <p:spPr>
          <a:xfrm>
            <a:off x="304800" y="1327357"/>
            <a:ext cx="5486400" cy="4916811"/>
          </a:xfrm>
          <a:prstGeom prst="rect">
            <a:avLst/>
          </a:prstGeom>
        </p:spPr>
        <p:txBody>
          <a:bodyPr>
            <a:normAutofit/>
          </a:bodyPr>
          <a:lstStyle>
            <a:lvl1pPr>
              <a:defRPr sz="3200"/>
            </a:lvl1pPr>
            <a:lvl2pPr marL="395505" indent="-395505">
              <a:defRPr sz="3200"/>
            </a:lvl2pPr>
            <a:lvl3pPr marL="693947" indent="-395505">
              <a:defRPr sz="3200"/>
            </a:lvl3pPr>
            <a:lvl4pPr marL="994203" indent="-384618">
              <a:defRPr sz="3200"/>
            </a:lvl4pPr>
            <a:lvl5pPr marL="1235800" indent="-395505">
              <a:defRPr sz="32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072450612"/>
      </p:ext>
    </p:extLst>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type="tx">
  <p:cSld name="1_section, title, text, half-image">
    <p:bg>
      <p:bgPr>
        <a:solidFill>
          <a:schemeClr val="accent2"/>
        </a:solidFill>
        <a:effectLst/>
      </p:bgPr>
    </p:bg>
    <p:spTree>
      <p:nvGrpSpPr>
        <p:cNvPr id="1" name=""/>
        <p:cNvGrpSpPr/>
        <p:nvPr/>
      </p:nvGrpSpPr>
      <p:grpSpPr>
        <a:xfrm>
          <a:off x="0" y="0"/>
          <a:ext cx="0" cy="0"/>
          <a:chOff x="0" y="0"/>
          <a:chExt cx="0" cy="0"/>
        </a:xfrm>
      </p:grpSpPr>
      <p:sp>
        <p:nvSpPr>
          <p:cNvPr id="452" name="Picture Placeholder 7"/>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453" name="Title Text"/>
          <p:cNvSpPr txBox="1">
            <a:spLocks noGrp="1"/>
          </p:cNvSpPr>
          <p:nvPr>
            <p:ph type="title"/>
          </p:nvPr>
        </p:nvSpPr>
        <p:spPr>
          <a:xfrm>
            <a:off x="304800" y="548641"/>
            <a:ext cx="5486400" cy="853441"/>
          </a:xfrm>
          <a:prstGeom prst="rect">
            <a:avLst/>
          </a:prstGeom>
        </p:spPr>
        <p:txBody>
          <a:bodyPr>
            <a:normAutofit/>
          </a:bodyPr>
          <a:lstStyle/>
          <a:p>
            <a:r>
              <a:t>Title Text</a:t>
            </a:r>
          </a:p>
        </p:txBody>
      </p:sp>
      <p:sp>
        <p:nvSpPr>
          <p:cNvPr id="4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55" name="Body Level One…"/>
          <p:cNvSpPr txBox="1">
            <a:spLocks noGrp="1"/>
          </p:cNvSpPr>
          <p:nvPr>
            <p:ph type="body" sz="quarter" idx="1"/>
          </p:nvPr>
        </p:nvSpPr>
        <p:spPr>
          <a:xfrm>
            <a:off x="304800" y="268225"/>
            <a:ext cx="5486400" cy="400049"/>
          </a:xfrm>
          <a:prstGeom prst="rect">
            <a:avLst/>
          </a:prstGeom>
        </p:spPr>
        <p:txBody>
          <a:bodyPr>
            <a:normAutofit/>
          </a:bodyPr>
          <a:lstStyle>
            <a:lvl1pPr>
              <a:defRPr sz="1467"/>
            </a:lvl1pPr>
            <a:lvl2pPr marL="181273" indent="-181273">
              <a:defRPr sz="1467"/>
            </a:lvl2pPr>
            <a:lvl3pPr marL="479715" indent="-181273">
              <a:defRPr sz="1467"/>
            </a:lvl3pPr>
            <a:lvl4pPr marL="785868" indent="-176284">
              <a:defRPr sz="1467"/>
            </a:lvl4pPr>
            <a:lvl5pPr marL="1021568" indent="-181273">
              <a:defRPr sz="1467"/>
            </a:lvl5pPr>
          </a:lstStyle>
          <a:p>
            <a:r>
              <a:t>Body Level One</a:t>
            </a:r>
          </a:p>
          <a:p>
            <a:pPr lvl="1"/>
            <a:r>
              <a:t>Body Level Two</a:t>
            </a:r>
          </a:p>
          <a:p>
            <a:pPr lvl="2"/>
            <a:r>
              <a:t>Body Level Three</a:t>
            </a:r>
          </a:p>
          <a:p>
            <a:pPr lvl="3"/>
            <a:r>
              <a:t>Body Level Four</a:t>
            </a:r>
          </a:p>
          <a:p>
            <a:pPr lvl="4"/>
            <a:r>
              <a:t>Body Level Five</a:t>
            </a:r>
          </a:p>
        </p:txBody>
      </p:sp>
      <p:sp>
        <p:nvSpPr>
          <p:cNvPr id="456" name="Text Placeholder 6"/>
          <p:cNvSpPr>
            <a:spLocks noGrp="1"/>
          </p:cNvSpPr>
          <p:nvPr>
            <p:ph type="body" sz="half" idx="14"/>
          </p:nvPr>
        </p:nvSpPr>
        <p:spPr>
          <a:xfrm>
            <a:off x="304800" y="1463039"/>
            <a:ext cx="5486400" cy="4781129"/>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3709998627"/>
      </p:ext>
    </p:extLst>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type="tx">
  <p:cSld name="1_section, title, text (two columns), half-image">
    <p:bg>
      <p:bgPr>
        <a:solidFill>
          <a:schemeClr val="accent2"/>
        </a:solidFill>
        <a:effectLst/>
      </p:bgPr>
    </p:bg>
    <p:spTree>
      <p:nvGrpSpPr>
        <p:cNvPr id="1" name=""/>
        <p:cNvGrpSpPr/>
        <p:nvPr/>
      </p:nvGrpSpPr>
      <p:grpSpPr>
        <a:xfrm>
          <a:off x="0" y="0"/>
          <a:ext cx="0" cy="0"/>
          <a:chOff x="0" y="0"/>
          <a:chExt cx="0" cy="0"/>
        </a:xfrm>
      </p:grpSpPr>
      <p:sp>
        <p:nvSpPr>
          <p:cNvPr id="463" name="Picture Placeholder 8"/>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464" name="Title Text"/>
          <p:cNvSpPr txBox="1">
            <a:spLocks noGrp="1"/>
          </p:cNvSpPr>
          <p:nvPr>
            <p:ph type="title"/>
          </p:nvPr>
        </p:nvSpPr>
        <p:spPr>
          <a:xfrm>
            <a:off x="304800" y="268225"/>
            <a:ext cx="5486400" cy="853441"/>
          </a:xfrm>
          <a:prstGeom prst="rect">
            <a:avLst/>
          </a:prstGeom>
        </p:spPr>
        <p:txBody>
          <a:bodyPr>
            <a:normAutofit/>
          </a:bodyPr>
          <a:lstStyle/>
          <a:p>
            <a:r>
              <a:t>Title Text</a:t>
            </a:r>
          </a:p>
        </p:txBody>
      </p:sp>
      <p:sp>
        <p:nvSpPr>
          <p:cNvPr id="4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66" name="Body Level One…"/>
          <p:cNvSpPr txBox="1">
            <a:spLocks noGrp="1"/>
          </p:cNvSpPr>
          <p:nvPr>
            <p:ph type="body" sz="quarter" idx="1"/>
          </p:nvPr>
        </p:nvSpPr>
        <p:spPr>
          <a:xfrm>
            <a:off x="304800" y="1463038"/>
            <a:ext cx="2438400" cy="4781129"/>
          </a:xfrm>
          <a:prstGeom prst="rect">
            <a:avLst/>
          </a:prstGeom>
        </p:spPr>
        <p:txBody>
          <a:bodyPr>
            <a:normAutofit/>
          </a:bodyPr>
          <a:lstStyle>
            <a:lvl1pPr>
              <a:defRPr sz="2133"/>
            </a:lvl1pPr>
            <a:lvl2pPr marL="0" indent="0">
              <a:buSzTx/>
              <a:buNone/>
              <a:defRPr sz="2133"/>
            </a:lvl2pPr>
            <a:lvl3pPr marL="634021" indent="-335580">
              <a:defRPr sz="2133"/>
            </a:lvl3pPr>
            <a:lvl4pPr marL="935927" indent="-326343">
              <a:defRPr sz="2133"/>
            </a:lvl4pPr>
            <a:lvl5pPr marL="1175875" indent="-335580">
              <a:defRPr sz="2133"/>
            </a:lvl5pPr>
          </a:lstStyle>
          <a:p>
            <a:r>
              <a:t>Body Level One</a:t>
            </a:r>
          </a:p>
          <a:p>
            <a:pPr lvl="1"/>
            <a:r>
              <a:t>Body Level Two</a:t>
            </a:r>
          </a:p>
          <a:p>
            <a:pPr lvl="2"/>
            <a:r>
              <a:t>Body Level Three</a:t>
            </a:r>
          </a:p>
          <a:p>
            <a:pPr lvl="3"/>
            <a:r>
              <a:t>Body Level Four</a:t>
            </a:r>
          </a:p>
          <a:p>
            <a:pPr lvl="4"/>
            <a:r>
              <a:t>Body Level Five</a:t>
            </a:r>
          </a:p>
        </p:txBody>
      </p:sp>
      <p:sp>
        <p:nvSpPr>
          <p:cNvPr id="467" name="Text Placeholder 7"/>
          <p:cNvSpPr>
            <a:spLocks noGrp="1"/>
          </p:cNvSpPr>
          <p:nvPr>
            <p:ph type="body" sz="quarter" idx="14"/>
          </p:nvPr>
        </p:nvSpPr>
        <p:spPr>
          <a:xfrm>
            <a:off x="3352800" y="1463037"/>
            <a:ext cx="2438400" cy="4781128"/>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1184146406"/>
      </p:ext>
    </p:extLst>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type="tx">
  <p:cSld name="1_section, title, text (two narrow columns)">
    <p:bg>
      <p:bgPr>
        <a:solidFill>
          <a:schemeClr val="accent2"/>
        </a:solidFill>
        <a:effectLst/>
      </p:bgPr>
    </p:bg>
    <p:spTree>
      <p:nvGrpSpPr>
        <p:cNvPr id="1" name=""/>
        <p:cNvGrpSpPr/>
        <p:nvPr/>
      </p:nvGrpSpPr>
      <p:grpSpPr>
        <a:xfrm>
          <a:off x="0" y="0"/>
          <a:ext cx="0" cy="0"/>
          <a:chOff x="0" y="0"/>
          <a:chExt cx="0" cy="0"/>
        </a:xfrm>
      </p:grpSpPr>
      <p:sp>
        <p:nvSpPr>
          <p:cNvPr id="474" name="Title Text"/>
          <p:cNvSpPr txBox="1">
            <a:spLocks noGrp="1"/>
          </p:cNvSpPr>
          <p:nvPr>
            <p:ph type="title"/>
          </p:nvPr>
        </p:nvSpPr>
        <p:spPr>
          <a:xfrm>
            <a:off x="304800" y="1377696"/>
            <a:ext cx="5486400" cy="4754880"/>
          </a:xfrm>
          <a:prstGeom prst="rect">
            <a:avLst/>
          </a:prstGeom>
        </p:spPr>
        <p:txBody>
          <a:bodyPr>
            <a:normAutofit/>
          </a:bodyPr>
          <a:lstStyle/>
          <a:p>
            <a:r>
              <a:t>Title Text</a:t>
            </a:r>
          </a:p>
        </p:txBody>
      </p:sp>
      <p:sp>
        <p:nvSpPr>
          <p:cNvPr id="4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76" name="Body Level One…"/>
          <p:cNvSpPr txBox="1">
            <a:spLocks noGrp="1"/>
          </p:cNvSpPr>
          <p:nvPr>
            <p:ph type="body" sz="quarter" idx="1"/>
          </p:nvPr>
        </p:nvSpPr>
        <p:spPr>
          <a:xfrm>
            <a:off x="6400800" y="1463040"/>
            <a:ext cx="2438400" cy="4668595"/>
          </a:xfrm>
          <a:prstGeom prst="rect">
            <a:avLst/>
          </a:prstGeom>
        </p:spPr>
        <p:txBody>
          <a:bodyPr>
            <a:normAutofit/>
          </a:bodyPr>
          <a:lstStyle>
            <a:lvl1pPr>
              <a:defRPr sz="2133"/>
            </a:lvl1pPr>
            <a:lvl2pPr marL="0" indent="0">
              <a:buSzTx/>
              <a:buNone/>
              <a:defRPr sz="2133"/>
            </a:lvl2pPr>
            <a:lvl3pPr marL="634021" indent="-335580">
              <a:defRPr sz="2133"/>
            </a:lvl3pPr>
            <a:lvl4pPr marL="935927" indent="-326343">
              <a:defRPr sz="2133"/>
            </a:lvl4pPr>
            <a:lvl5pPr marL="1175875" indent="-335580">
              <a:defRPr sz="2133"/>
            </a:lvl5pPr>
          </a:lstStyle>
          <a:p>
            <a:r>
              <a:t>Body Level One</a:t>
            </a:r>
          </a:p>
          <a:p>
            <a:pPr lvl="1"/>
            <a:r>
              <a:t>Body Level Two</a:t>
            </a:r>
          </a:p>
          <a:p>
            <a:pPr lvl="2"/>
            <a:r>
              <a:t>Body Level Three</a:t>
            </a:r>
          </a:p>
          <a:p>
            <a:pPr lvl="3"/>
            <a:r>
              <a:t>Body Level Four</a:t>
            </a:r>
          </a:p>
          <a:p>
            <a:pPr lvl="4"/>
            <a:r>
              <a:t>Body Level Five</a:t>
            </a:r>
          </a:p>
        </p:txBody>
      </p:sp>
      <p:sp>
        <p:nvSpPr>
          <p:cNvPr id="477" name="Text Placeholder 11"/>
          <p:cNvSpPr>
            <a:spLocks noGrp="1"/>
          </p:cNvSpPr>
          <p:nvPr>
            <p:ph type="body" sz="quarter" idx="13"/>
          </p:nvPr>
        </p:nvSpPr>
        <p:spPr>
          <a:xfrm>
            <a:off x="304800" y="268223"/>
            <a:ext cx="5486400" cy="400052"/>
          </a:xfrm>
          <a:prstGeom prst="rect">
            <a:avLst/>
          </a:prstGeom>
        </p:spPr>
        <p:txBody>
          <a:bodyPr>
            <a:normAutofit/>
          </a:bodyPr>
          <a:lstStyle/>
          <a:p>
            <a:pPr>
              <a:defRPr sz="1100"/>
            </a:pPr>
            <a:endParaRPr/>
          </a:p>
        </p:txBody>
      </p:sp>
      <p:sp>
        <p:nvSpPr>
          <p:cNvPr id="478" name="Text Placeholder 9"/>
          <p:cNvSpPr>
            <a:spLocks noGrp="1"/>
          </p:cNvSpPr>
          <p:nvPr>
            <p:ph type="body" sz="quarter" idx="14"/>
          </p:nvPr>
        </p:nvSpPr>
        <p:spPr>
          <a:xfrm>
            <a:off x="9448800" y="1463039"/>
            <a:ext cx="2438400" cy="4668596"/>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1324901918"/>
      </p:ext>
    </p:extLst>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type="tx">
  <p:cSld name="1_section, title, text (dark background)">
    <p:bg>
      <p:bgPr>
        <a:solidFill>
          <a:schemeClr val="accent2"/>
        </a:solidFill>
        <a:effectLst/>
      </p:bgPr>
    </p:bg>
    <p:spTree>
      <p:nvGrpSpPr>
        <p:cNvPr id="1" name=""/>
        <p:cNvGrpSpPr/>
        <p:nvPr/>
      </p:nvGrpSpPr>
      <p:grpSpPr>
        <a:xfrm>
          <a:off x="0" y="0"/>
          <a:ext cx="0" cy="0"/>
          <a:chOff x="0" y="0"/>
          <a:chExt cx="0" cy="0"/>
        </a:xfrm>
      </p:grpSpPr>
      <p:sp>
        <p:nvSpPr>
          <p:cNvPr id="485" name="Rectangle 4"/>
          <p:cNvSpPr/>
          <p:nvPr/>
        </p:nvSpPr>
        <p:spPr>
          <a:xfrm>
            <a:off x="6096000" y="0"/>
            <a:ext cx="6096000" cy="6858000"/>
          </a:xfrm>
          <a:prstGeom prst="rect">
            <a:avLst/>
          </a:prstGeom>
          <a:solidFill>
            <a:srgbClr val="000000"/>
          </a:solidFill>
          <a:ln w="12700">
            <a:miter lim="400000"/>
          </a:ln>
        </p:spPr>
        <p:txBody>
          <a:bodyPr lIns="0" tIns="0" rIns="0" bIns="0" anchor="ctr"/>
          <a:lstStyle/>
          <a:p>
            <a:pPr algn="ctr">
              <a:defRPr sz="1200">
                <a:solidFill>
                  <a:srgbClr val="FFFFFF"/>
                </a:solidFill>
                <a:latin typeface="Arial"/>
                <a:ea typeface="Arial"/>
                <a:cs typeface="Arial"/>
                <a:sym typeface="Arial"/>
              </a:defRPr>
            </a:pPr>
            <a:endParaRPr sz="1600"/>
          </a:p>
        </p:txBody>
      </p:sp>
      <p:sp>
        <p:nvSpPr>
          <p:cNvPr id="486" name="Title Text"/>
          <p:cNvSpPr txBox="1">
            <a:spLocks noGrp="1"/>
          </p:cNvSpPr>
          <p:nvPr>
            <p:ph type="title"/>
          </p:nvPr>
        </p:nvSpPr>
        <p:spPr>
          <a:xfrm>
            <a:off x="304800" y="1377696"/>
            <a:ext cx="5486400" cy="4754880"/>
          </a:xfrm>
          <a:prstGeom prst="rect">
            <a:avLst/>
          </a:prstGeom>
        </p:spPr>
        <p:txBody>
          <a:bodyPr>
            <a:normAutofit/>
          </a:bodyPr>
          <a:lstStyle/>
          <a:p>
            <a:r>
              <a:t>Title Text</a:t>
            </a:r>
          </a:p>
        </p:txBody>
      </p:sp>
      <p:sp>
        <p:nvSpPr>
          <p:cNvPr id="4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88" name="Body Level One…"/>
          <p:cNvSpPr txBox="1">
            <a:spLocks noGrp="1"/>
          </p:cNvSpPr>
          <p:nvPr>
            <p:ph type="body" sz="half" idx="1"/>
          </p:nvPr>
        </p:nvSpPr>
        <p:spPr>
          <a:xfrm>
            <a:off x="6400800" y="1499615"/>
            <a:ext cx="5486400" cy="4668596"/>
          </a:xfrm>
          <a:prstGeom prst="rect">
            <a:avLst/>
          </a:prstGeom>
        </p:spPr>
        <p:txBody>
          <a:bodyPr>
            <a:normAutofit/>
          </a:bodyPr>
          <a:lstStyle>
            <a:lvl2pPr marL="0" indent="0">
              <a:buSzTx/>
              <a:buNone/>
            </a:lvl2pPr>
            <a:lvl3pPr marL="592075" indent="-293633"/>
            <a:lvl4pPr marL="895135" indent="-285550"/>
            <a:lvl5pPr marL="1133928" indent="-293633"/>
          </a:lstStyle>
          <a:p>
            <a:r>
              <a:t>Body Level One</a:t>
            </a:r>
          </a:p>
          <a:p>
            <a:pPr lvl="1"/>
            <a:r>
              <a:t>Body Level Two</a:t>
            </a:r>
          </a:p>
          <a:p>
            <a:pPr lvl="2"/>
            <a:r>
              <a:t>Body Level Three</a:t>
            </a:r>
          </a:p>
          <a:p>
            <a:pPr lvl="3"/>
            <a:r>
              <a:t>Body Level Four</a:t>
            </a:r>
          </a:p>
          <a:p>
            <a:pPr lvl="4"/>
            <a:r>
              <a:t>Body Level Five</a:t>
            </a:r>
          </a:p>
        </p:txBody>
      </p:sp>
      <p:sp>
        <p:nvSpPr>
          <p:cNvPr id="489" name="Text Placeholder 11"/>
          <p:cNvSpPr>
            <a:spLocks noGrp="1"/>
          </p:cNvSpPr>
          <p:nvPr>
            <p:ph type="body" sz="quarter" idx="13"/>
          </p:nvPr>
        </p:nvSpPr>
        <p:spPr>
          <a:xfrm>
            <a:off x="304800" y="268223"/>
            <a:ext cx="5486400" cy="400052"/>
          </a:xfrm>
          <a:prstGeom prst="rect">
            <a:avLst/>
          </a:prstGeom>
        </p:spPr>
        <p:txBody>
          <a:bodyPr>
            <a:normAutofit/>
          </a:bodyPr>
          <a:lstStyle/>
          <a:p>
            <a:pPr>
              <a:defRPr sz="1100"/>
            </a:pPr>
            <a:endParaRPr/>
          </a:p>
        </p:txBody>
      </p:sp>
    </p:spTree>
    <p:extLst>
      <p:ext uri="{BB962C8B-B14F-4D97-AF65-F5344CB8AC3E}">
        <p14:creationId xmlns:p14="http://schemas.microsoft.com/office/powerpoint/2010/main" val="526827111"/>
      </p:ext>
    </p:extLst>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type="tx">
  <p:cSld name="1_title, image">
    <p:bg>
      <p:bgPr>
        <a:solidFill>
          <a:schemeClr val="accent2"/>
        </a:solidFill>
        <a:effectLst/>
      </p:bgPr>
    </p:bg>
    <p:spTree>
      <p:nvGrpSpPr>
        <p:cNvPr id="1" name=""/>
        <p:cNvGrpSpPr/>
        <p:nvPr/>
      </p:nvGrpSpPr>
      <p:grpSpPr>
        <a:xfrm>
          <a:off x="0" y="0"/>
          <a:ext cx="0" cy="0"/>
          <a:chOff x="0" y="0"/>
          <a:chExt cx="0" cy="0"/>
        </a:xfrm>
      </p:grpSpPr>
      <p:sp>
        <p:nvSpPr>
          <p:cNvPr id="496" name="Picture Placeholder 7"/>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497" name="Title Text"/>
          <p:cNvSpPr txBox="1">
            <a:spLocks noGrp="1"/>
          </p:cNvSpPr>
          <p:nvPr>
            <p:ph type="title"/>
          </p:nvPr>
        </p:nvSpPr>
        <p:spPr>
          <a:xfrm>
            <a:off x="304800" y="268224"/>
            <a:ext cx="5486400" cy="5870533"/>
          </a:xfrm>
          <a:prstGeom prst="rect">
            <a:avLst/>
          </a:prstGeom>
        </p:spPr>
        <p:txBody>
          <a:bodyPr>
            <a:normAutofit/>
          </a:bodyPr>
          <a:lstStyle/>
          <a:p>
            <a:r>
              <a:t>Title Text</a:t>
            </a:r>
          </a:p>
        </p:txBody>
      </p:sp>
      <p:sp>
        <p:nvSpPr>
          <p:cNvPr id="49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96584393"/>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5" Type="http://schemas.openxmlformats.org/officeDocument/2006/relationships/slideLayout" Target="../slideLayouts/slideLayout46.xml"/><Relationship Id="rId4" Type="http://schemas.openxmlformats.org/officeDocument/2006/relationships/slideLayout" Target="../slideLayouts/slideLayout45.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7" Type="http://schemas.openxmlformats.org/officeDocument/2006/relationships/slideLayout" Target="../slideLayouts/slideLayout166.xml"/><Relationship Id="rId21" Type="http://schemas.openxmlformats.org/officeDocument/2006/relationships/slideLayout" Target="../slideLayouts/slideLayout70.xml"/><Relationship Id="rId42" Type="http://schemas.openxmlformats.org/officeDocument/2006/relationships/slideLayout" Target="../slideLayouts/slideLayout91.xml"/><Relationship Id="rId63" Type="http://schemas.openxmlformats.org/officeDocument/2006/relationships/slideLayout" Target="../slideLayouts/slideLayout112.xml"/><Relationship Id="rId84" Type="http://schemas.openxmlformats.org/officeDocument/2006/relationships/slideLayout" Target="../slideLayouts/slideLayout133.xml"/><Relationship Id="rId138" Type="http://schemas.openxmlformats.org/officeDocument/2006/relationships/slideLayout" Target="../slideLayouts/slideLayout187.xml"/><Relationship Id="rId107" Type="http://schemas.openxmlformats.org/officeDocument/2006/relationships/slideLayout" Target="../slideLayouts/slideLayout156.xml"/><Relationship Id="rId11" Type="http://schemas.openxmlformats.org/officeDocument/2006/relationships/slideLayout" Target="../slideLayouts/slideLayout60.xml"/><Relationship Id="rId32" Type="http://schemas.openxmlformats.org/officeDocument/2006/relationships/slideLayout" Target="../slideLayouts/slideLayout81.xml"/><Relationship Id="rId37" Type="http://schemas.openxmlformats.org/officeDocument/2006/relationships/slideLayout" Target="../slideLayouts/slideLayout86.xml"/><Relationship Id="rId53" Type="http://schemas.openxmlformats.org/officeDocument/2006/relationships/slideLayout" Target="../slideLayouts/slideLayout102.xml"/><Relationship Id="rId58" Type="http://schemas.openxmlformats.org/officeDocument/2006/relationships/slideLayout" Target="../slideLayouts/slideLayout107.xml"/><Relationship Id="rId74" Type="http://schemas.openxmlformats.org/officeDocument/2006/relationships/slideLayout" Target="../slideLayouts/slideLayout123.xml"/><Relationship Id="rId79" Type="http://schemas.openxmlformats.org/officeDocument/2006/relationships/slideLayout" Target="../slideLayouts/slideLayout128.xml"/><Relationship Id="rId102" Type="http://schemas.openxmlformats.org/officeDocument/2006/relationships/slideLayout" Target="../slideLayouts/slideLayout151.xml"/><Relationship Id="rId123" Type="http://schemas.openxmlformats.org/officeDocument/2006/relationships/slideLayout" Target="../slideLayouts/slideLayout172.xml"/><Relationship Id="rId128" Type="http://schemas.openxmlformats.org/officeDocument/2006/relationships/slideLayout" Target="../slideLayouts/slideLayout177.xml"/><Relationship Id="rId5" Type="http://schemas.openxmlformats.org/officeDocument/2006/relationships/slideLayout" Target="../slideLayouts/slideLayout54.xml"/><Relationship Id="rId90" Type="http://schemas.openxmlformats.org/officeDocument/2006/relationships/slideLayout" Target="../slideLayouts/slideLayout139.xml"/><Relationship Id="rId95" Type="http://schemas.openxmlformats.org/officeDocument/2006/relationships/slideLayout" Target="../slideLayouts/slideLayout144.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43" Type="http://schemas.openxmlformats.org/officeDocument/2006/relationships/slideLayout" Target="../slideLayouts/slideLayout92.xml"/><Relationship Id="rId48" Type="http://schemas.openxmlformats.org/officeDocument/2006/relationships/slideLayout" Target="../slideLayouts/slideLayout97.xml"/><Relationship Id="rId64" Type="http://schemas.openxmlformats.org/officeDocument/2006/relationships/slideLayout" Target="../slideLayouts/slideLayout113.xml"/><Relationship Id="rId69" Type="http://schemas.openxmlformats.org/officeDocument/2006/relationships/slideLayout" Target="../slideLayouts/slideLayout118.xml"/><Relationship Id="rId113" Type="http://schemas.openxmlformats.org/officeDocument/2006/relationships/slideLayout" Target="../slideLayouts/slideLayout162.xml"/><Relationship Id="rId118" Type="http://schemas.openxmlformats.org/officeDocument/2006/relationships/slideLayout" Target="../slideLayouts/slideLayout167.xml"/><Relationship Id="rId134" Type="http://schemas.openxmlformats.org/officeDocument/2006/relationships/slideLayout" Target="../slideLayouts/slideLayout183.xml"/><Relationship Id="rId139" Type="http://schemas.openxmlformats.org/officeDocument/2006/relationships/slideLayout" Target="../slideLayouts/slideLayout188.xml"/><Relationship Id="rId80" Type="http://schemas.openxmlformats.org/officeDocument/2006/relationships/slideLayout" Target="../slideLayouts/slideLayout129.xml"/><Relationship Id="rId85" Type="http://schemas.openxmlformats.org/officeDocument/2006/relationships/slideLayout" Target="../slideLayouts/slideLayout134.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33" Type="http://schemas.openxmlformats.org/officeDocument/2006/relationships/slideLayout" Target="../slideLayouts/slideLayout82.xml"/><Relationship Id="rId38" Type="http://schemas.openxmlformats.org/officeDocument/2006/relationships/slideLayout" Target="../slideLayouts/slideLayout87.xml"/><Relationship Id="rId59" Type="http://schemas.openxmlformats.org/officeDocument/2006/relationships/slideLayout" Target="../slideLayouts/slideLayout108.xml"/><Relationship Id="rId103" Type="http://schemas.openxmlformats.org/officeDocument/2006/relationships/slideLayout" Target="../slideLayouts/slideLayout152.xml"/><Relationship Id="rId108" Type="http://schemas.openxmlformats.org/officeDocument/2006/relationships/slideLayout" Target="../slideLayouts/slideLayout157.xml"/><Relationship Id="rId124" Type="http://schemas.openxmlformats.org/officeDocument/2006/relationships/slideLayout" Target="../slideLayouts/slideLayout173.xml"/><Relationship Id="rId129" Type="http://schemas.openxmlformats.org/officeDocument/2006/relationships/slideLayout" Target="../slideLayouts/slideLayout178.xml"/><Relationship Id="rId54" Type="http://schemas.openxmlformats.org/officeDocument/2006/relationships/slideLayout" Target="../slideLayouts/slideLayout103.xml"/><Relationship Id="rId70" Type="http://schemas.openxmlformats.org/officeDocument/2006/relationships/slideLayout" Target="../slideLayouts/slideLayout119.xml"/><Relationship Id="rId75" Type="http://schemas.openxmlformats.org/officeDocument/2006/relationships/slideLayout" Target="../slideLayouts/slideLayout124.xml"/><Relationship Id="rId91" Type="http://schemas.openxmlformats.org/officeDocument/2006/relationships/slideLayout" Target="../slideLayouts/slideLayout140.xml"/><Relationship Id="rId96" Type="http://schemas.openxmlformats.org/officeDocument/2006/relationships/slideLayout" Target="../slideLayouts/slideLayout145.xml"/><Relationship Id="rId140" Type="http://schemas.openxmlformats.org/officeDocument/2006/relationships/slideLayout" Target="../slideLayouts/slideLayout189.xml"/><Relationship Id="rId1" Type="http://schemas.openxmlformats.org/officeDocument/2006/relationships/slideLayout" Target="../slideLayouts/slideLayout50.xml"/><Relationship Id="rId6" Type="http://schemas.openxmlformats.org/officeDocument/2006/relationships/slideLayout" Target="../slideLayouts/slideLayout55.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49" Type="http://schemas.openxmlformats.org/officeDocument/2006/relationships/slideLayout" Target="../slideLayouts/slideLayout98.xml"/><Relationship Id="rId114" Type="http://schemas.openxmlformats.org/officeDocument/2006/relationships/slideLayout" Target="../slideLayouts/slideLayout163.xml"/><Relationship Id="rId119" Type="http://schemas.openxmlformats.org/officeDocument/2006/relationships/slideLayout" Target="../slideLayouts/slideLayout168.xml"/><Relationship Id="rId44" Type="http://schemas.openxmlformats.org/officeDocument/2006/relationships/slideLayout" Target="../slideLayouts/slideLayout93.xml"/><Relationship Id="rId60" Type="http://schemas.openxmlformats.org/officeDocument/2006/relationships/slideLayout" Target="../slideLayouts/slideLayout109.xml"/><Relationship Id="rId65" Type="http://schemas.openxmlformats.org/officeDocument/2006/relationships/slideLayout" Target="../slideLayouts/slideLayout114.xml"/><Relationship Id="rId81" Type="http://schemas.openxmlformats.org/officeDocument/2006/relationships/slideLayout" Target="../slideLayouts/slideLayout130.xml"/><Relationship Id="rId86" Type="http://schemas.openxmlformats.org/officeDocument/2006/relationships/slideLayout" Target="../slideLayouts/slideLayout135.xml"/><Relationship Id="rId130" Type="http://schemas.openxmlformats.org/officeDocument/2006/relationships/slideLayout" Target="../slideLayouts/slideLayout179.xml"/><Relationship Id="rId135" Type="http://schemas.openxmlformats.org/officeDocument/2006/relationships/slideLayout" Target="../slideLayouts/slideLayout184.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39" Type="http://schemas.openxmlformats.org/officeDocument/2006/relationships/slideLayout" Target="../slideLayouts/slideLayout88.xml"/><Relationship Id="rId109" Type="http://schemas.openxmlformats.org/officeDocument/2006/relationships/slideLayout" Target="../slideLayouts/slideLayout158.xml"/><Relationship Id="rId34" Type="http://schemas.openxmlformats.org/officeDocument/2006/relationships/slideLayout" Target="../slideLayouts/slideLayout83.xml"/><Relationship Id="rId50" Type="http://schemas.openxmlformats.org/officeDocument/2006/relationships/slideLayout" Target="../slideLayouts/slideLayout99.xml"/><Relationship Id="rId55" Type="http://schemas.openxmlformats.org/officeDocument/2006/relationships/slideLayout" Target="../slideLayouts/slideLayout104.xml"/><Relationship Id="rId76" Type="http://schemas.openxmlformats.org/officeDocument/2006/relationships/slideLayout" Target="../slideLayouts/slideLayout125.xml"/><Relationship Id="rId97" Type="http://schemas.openxmlformats.org/officeDocument/2006/relationships/slideLayout" Target="../slideLayouts/slideLayout146.xml"/><Relationship Id="rId104" Type="http://schemas.openxmlformats.org/officeDocument/2006/relationships/slideLayout" Target="../slideLayouts/slideLayout153.xml"/><Relationship Id="rId120" Type="http://schemas.openxmlformats.org/officeDocument/2006/relationships/slideLayout" Target="../slideLayouts/slideLayout169.xml"/><Relationship Id="rId125" Type="http://schemas.openxmlformats.org/officeDocument/2006/relationships/slideLayout" Target="../slideLayouts/slideLayout174.xml"/><Relationship Id="rId141" Type="http://schemas.openxmlformats.org/officeDocument/2006/relationships/theme" Target="../theme/theme3.xml"/><Relationship Id="rId7" Type="http://schemas.openxmlformats.org/officeDocument/2006/relationships/slideLayout" Target="../slideLayouts/slideLayout56.xml"/><Relationship Id="rId71" Type="http://schemas.openxmlformats.org/officeDocument/2006/relationships/slideLayout" Target="../slideLayouts/slideLayout120.xml"/><Relationship Id="rId92" Type="http://schemas.openxmlformats.org/officeDocument/2006/relationships/slideLayout" Target="../slideLayouts/slideLayout141.xml"/><Relationship Id="rId2" Type="http://schemas.openxmlformats.org/officeDocument/2006/relationships/slideLayout" Target="../slideLayouts/slideLayout51.xml"/><Relationship Id="rId29" Type="http://schemas.openxmlformats.org/officeDocument/2006/relationships/slideLayout" Target="../slideLayouts/slideLayout78.xml"/><Relationship Id="rId24" Type="http://schemas.openxmlformats.org/officeDocument/2006/relationships/slideLayout" Target="../slideLayouts/slideLayout73.xml"/><Relationship Id="rId40" Type="http://schemas.openxmlformats.org/officeDocument/2006/relationships/slideLayout" Target="../slideLayouts/slideLayout89.xml"/><Relationship Id="rId45" Type="http://schemas.openxmlformats.org/officeDocument/2006/relationships/slideLayout" Target="../slideLayouts/slideLayout94.xml"/><Relationship Id="rId66" Type="http://schemas.openxmlformats.org/officeDocument/2006/relationships/slideLayout" Target="../slideLayouts/slideLayout115.xml"/><Relationship Id="rId87" Type="http://schemas.openxmlformats.org/officeDocument/2006/relationships/slideLayout" Target="../slideLayouts/slideLayout136.xml"/><Relationship Id="rId110" Type="http://schemas.openxmlformats.org/officeDocument/2006/relationships/slideLayout" Target="../slideLayouts/slideLayout159.xml"/><Relationship Id="rId115" Type="http://schemas.openxmlformats.org/officeDocument/2006/relationships/slideLayout" Target="../slideLayouts/slideLayout164.xml"/><Relationship Id="rId131" Type="http://schemas.openxmlformats.org/officeDocument/2006/relationships/slideLayout" Target="../slideLayouts/slideLayout180.xml"/><Relationship Id="rId136" Type="http://schemas.openxmlformats.org/officeDocument/2006/relationships/slideLayout" Target="../slideLayouts/slideLayout185.xml"/><Relationship Id="rId61" Type="http://schemas.openxmlformats.org/officeDocument/2006/relationships/slideLayout" Target="../slideLayouts/slideLayout110.xml"/><Relationship Id="rId82" Type="http://schemas.openxmlformats.org/officeDocument/2006/relationships/slideLayout" Target="../slideLayouts/slideLayout131.xml"/><Relationship Id="rId19" Type="http://schemas.openxmlformats.org/officeDocument/2006/relationships/slideLayout" Target="../slideLayouts/slideLayout68.xml"/><Relationship Id="rId14" Type="http://schemas.openxmlformats.org/officeDocument/2006/relationships/slideLayout" Target="../slideLayouts/slideLayout63.xml"/><Relationship Id="rId30" Type="http://schemas.openxmlformats.org/officeDocument/2006/relationships/slideLayout" Target="../slideLayouts/slideLayout79.xml"/><Relationship Id="rId35" Type="http://schemas.openxmlformats.org/officeDocument/2006/relationships/slideLayout" Target="../slideLayouts/slideLayout84.xml"/><Relationship Id="rId56" Type="http://schemas.openxmlformats.org/officeDocument/2006/relationships/slideLayout" Target="../slideLayouts/slideLayout105.xml"/><Relationship Id="rId77" Type="http://schemas.openxmlformats.org/officeDocument/2006/relationships/slideLayout" Target="../slideLayouts/slideLayout126.xml"/><Relationship Id="rId100" Type="http://schemas.openxmlformats.org/officeDocument/2006/relationships/slideLayout" Target="../slideLayouts/slideLayout149.xml"/><Relationship Id="rId105" Type="http://schemas.openxmlformats.org/officeDocument/2006/relationships/slideLayout" Target="../slideLayouts/slideLayout154.xml"/><Relationship Id="rId126" Type="http://schemas.openxmlformats.org/officeDocument/2006/relationships/slideLayout" Target="../slideLayouts/slideLayout175.xml"/><Relationship Id="rId8" Type="http://schemas.openxmlformats.org/officeDocument/2006/relationships/slideLayout" Target="../slideLayouts/slideLayout57.xml"/><Relationship Id="rId51" Type="http://schemas.openxmlformats.org/officeDocument/2006/relationships/slideLayout" Target="../slideLayouts/slideLayout100.xml"/><Relationship Id="rId72" Type="http://schemas.openxmlformats.org/officeDocument/2006/relationships/slideLayout" Target="../slideLayouts/slideLayout121.xml"/><Relationship Id="rId93" Type="http://schemas.openxmlformats.org/officeDocument/2006/relationships/slideLayout" Target="../slideLayouts/slideLayout142.xml"/><Relationship Id="rId98" Type="http://schemas.openxmlformats.org/officeDocument/2006/relationships/slideLayout" Target="../slideLayouts/slideLayout147.xml"/><Relationship Id="rId121" Type="http://schemas.openxmlformats.org/officeDocument/2006/relationships/slideLayout" Target="../slideLayouts/slideLayout170.xml"/><Relationship Id="rId3" Type="http://schemas.openxmlformats.org/officeDocument/2006/relationships/slideLayout" Target="../slideLayouts/slideLayout52.xml"/><Relationship Id="rId25" Type="http://schemas.openxmlformats.org/officeDocument/2006/relationships/slideLayout" Target="../slideLayouts/slideLayout74.xml"/><Relationship Id="rId46" Type="http://schemas.openxmlformats.org/officeDocument/2006/relationships/slideLayout" Target="../slideLayouts/slideLayout95.xml"/><Relationship Id="rId67" Type="http://schemas.openxmlformats.org/officeDocument/2006/relationships/slideLayout" Target="../slideLayouts/slideLayout116.xml"/><Relationship Id="rId116" Type="http://schemas.openxmlformats.org/officeDocument/2006/relationships/slideLayout" Target="../slideLayouts/slideLayout165.xml"/><Relationship Id="rId137" Type="http://schemas.openxmlformats.org/officeDocument/2006/relationships/slideLayout" Target="../slideLayouts/slideLayout186.xml"/><Relationship Id="rId20" Type="http://schemas.openxmlformats.org/officeDocument/2006/relationships/slideLayout" Target="../slideLayouts/slideLayout69.xml"/><Relationship Id="rId41" Type="http://schemas.openxmlformats.org/officeDocument/2006/relationships/slideLayout" Target="../slideLayouts/slideLayout90.xml"/><Relationship Id="rId62" Type="http://schemas.openxmlformats.org/officeDocument/2006/relationships/slideLayout" Target="../slideLayouts/slideLayout111.xml"/><Relationship Id="rId83" Type="http://schemas.openxmlformats.org/officeDocument/2006/relationships/slideLayout" Target="../slideLayouts/slideLayout132.xml"/><Relationship Id="rId88" Type="http://schemas.openxmlformats.org/officeDocument/2006/relationships/slideLayout" Target="../slideLayouts/slideLayout137.xml"/><Relationship Id="rId111" Type="http://schemas.openxmlformats.org/officeDocument/2006/relationships/slideLayout" Target="../slideLayouts/slideLayout160.xml"/><Relationship Id="rId132" Type="http://schemas.openxmlformats.org/officeDocument/2006/relationships/slideLayout" Target="../slideLayouts/slideLayout181.xml"/><Relationship Id="rId15" Type="http://schemas.openxmlformats.org/officeDocument/2006/relationships/slideLayout" Target="../slideLayouts/slideLayout64.xml"/><Relationship Id="rId36" Type="http://schemas.openxmlformats.org/officeDocument/2006/relationships/slideLayout" Target="../slideLayouts/slideLayout85.xml"/><Relationship Id="rId57" Type="http://schemas.openxmlformats.org/officeDocument/2006/relationships/slideLayout" Target="../slideLayouts/slideLayout106.xml"/><Relationship Id="rId106" Type="http://schemas.openxmlformats.org/officeDocument/2006/relationships/slideLayout" Target="../slideLayouts/slideLayout155.xml"/><Relationship Id="rId127" Type="http://schemas.openxmlformats.org/officeDocument/2006/relationships/slideLayout" Target="../slideLayouts/slideLayout176.xml"/><Relationship Id="rId10" Type="http://schemas.openxmlformats.org/officeDocument/2006/relationships/slideLayout" Target="../slideLayouts/slideLayout59.xml"/><Relationship Id="rId31" Type="http://schemas.openxmlformats.org/officeDocument/2006/relationships/slideLayout" Target="../slideLayouts/slideLayout80.xml"/><Relationship Id="rId52" Type="http://schemas.openxmlformats.org/officeDocument/2006/relationships/slideLayout" Target="../slideLayouts/slideLayout101.xml"/><Relationship Id="rId73" Type="http://schemas.openxmlformats.org/officeDocument/2006/relationships/slideLayout" Target="../slideLayouts/slideLayout122.xml"/><Relationship Id="rId78" Type="http://schemas.openxmlformats.org/officeDocument/2006/relationships/slideLayout" Target="../slideLayouts/slideLayout127.xml"/><Relationship Id="rId94" Type="http://schemas.openxmlformats.org/officeDocument/2006/relationships/slideLayout" Target="../slideLayouts/slideLayout143.xml"/><Relationship Id="rId99" Type="http://schemas.openxmlformats.org/officeDocument/2006/relationships/slideLayout" Target="../slideLayouts/slideLayout148.xml"/><Relationship Id="rId101" Type="http://schemas.openxmlformats.org/officeDocument/2006/relationships/slideLayout" Target="../slideLayouts/slideLayout150.xml"/><Relationship Id="rId122" Type="http://schemas.openxmlformats.org/officeDocument/2006/relationships/slideLayout" Target="../slideLayouts/slideLayout171.xml"/><Relationship Id="rId4" Type="http://schemas.openxmlformats.org/officeDocument/2006/relationships/slideLayout" Target="../slideLayouts/slideLayout53.xml"/><Relationship Id="rId9" Type="http://schemas.openxmlformats.org/officeDocument/2006/relationships/slideLayout" Target="../slideLayouts/slideLayout58.xml"/><Relationship Id="rId26" Type="http://schemas.openxmlformats.org/officeDocument/2006/relationships/slideLayout" Target="../slideLayouts/slideLayout75.xml"/><Relationship Id="rId47" Type="http://schemas.openxmlformats.org/officeDocument/2006/relationships/slideLayout" Target="../slideLayouts/slideLayout96.xml"/><Relationship Id="rId68" Type="http://schemas.openxmlformats.org/officeDocument/2006/relationships/slideLayout" Target="../slideLayouts/slideLayout117.xml"/><Relationship Id="rId89" Type="http://schemas.openxmlformats.org/officeDocument/2006/relationships/slideLayout" Target="../slideLayouts/slideLayout138.xml"/><Relationship Id="rId112" Type="http://schemas.openxmlformats.org/officeDocument/2006/relationships/slideLayout" Target="../slideLayouts/slideLayout161.xml"/><Relationship Id="rId133" Type="http://schemas.openxmlformats.org/officeDocument/2006/relationships/slideLayout" Target="../slideLayouts/slideLayout182.xml"/><Relationship Id="rId16"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11582400" cy="49531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304800" y="937777"/>
            <a:ext cx="11582400" cy="5318583"/>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endParaRPr lang="en-US" dirty="0"/>
          </a:p>
        </p:txBody>
      </p:sp>
    </p:spTree>
    <p:extLst>
      <p:ext uri="{BB962C8B-B14F-4D97-AF65-F5344CB8AC3E}">
        <p14:creationId xmlns:p14="http://schemas.microsoft.com/office/powerpoint/2010/main" val="33086719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4228" r:id="rId38"/>
    <p:sldLayoutId id="2147484371" r:id="rId39"/>
    <p:sldLayoutId id="2147484372" r:id="rId40"/>
    <p:sldLayoutId id="2147484373" r:id="rId41"/>
  </p:sldLayoutIdLst>
  <p:hf hdr="0" ft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 name="Footer Placeholder 3">
            <a:extLst>
              <a:ext uri="{FF2B5EF4-FFF2-40B4-BE49-F238E27FC236}">
                <a16:creationId xmlns:a16="http://schemas.microsoft.com/office/drawing/2014/main" id="{EB9B9077-BD77-AF4B-AD8B-DE493180B7E4}"/>
              </a:ext>
            </a:extLst>
          </p:cNvPr>
          <p:cNvSpPr txBox="1">
            <a:spLocks/>
          </p:cNvSpPr>
          <p:nvPr userDrawn="1"/>
        </p:nvSpPr>
        <p:spPr>
          <a:xfrm>
            <a:off x="304800" y="6595890"/>
            <a:ext cx="1494020" cy="213375"/>
          </a:xfrm>
          <a:prstGeom prst="rect">
            <a:avLst/>
          </a:prstGeom>
        </p:spPr>
        <p:txBody>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srgbClr val="FFFFFF"/>
                </a:solidFill>
                <a:effectLst/>
                <a:uLnTx/>
                <a:uFillTx/>
                <a:latin typeface="IBM Plex Sans" panose="020B0503050203000203" pitchFamily="34" charset="77"/>
                <a:cs typeface="Calibri"/>
              </a:rPr>
              <a:t>© 2019 IBM Corporation</a:t>
            </a:r>
            <a:endPar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endParaRPr>
          </a:p>
        </p:txBody>
      </p:sp>
    </p:spTree>
    <p:extLst>
      <p:ext uri="{BB962C8B-B14F-4D97-AF65-F5344CB8AC3E}">
        <p14:creationId xmlns:p14="http://schemas.microsoft.com/office/powerpoint/2010/main" val="495449753"/>
      </p:ext>
    </p:extLst>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 id="2147484092" r:id="rId8"/>
  </p:sldLayoutIdLst>
  <p:transition spd="med"/>
  <p:hf hdr="0" ftr="0" dt="0"/>
  <p:txStyles>
    <p:titleStyle>
      <a:lvl1pPr marL="0" marR="0" indent="0" algn="l" defTabSz="609570" rtl="0" latinLnBrk="0">
        <a:lnSpc>
          <a:spcPct val="90000"/>
        </a:lnSpc>
        <a:spcBef>
          <a:spcPts val="0"/>
        </a:spcBef>
        <a:spcAft>
          <a:spcPts val="0"/>
        </a:spcAft>
        <a:buClrTx/>
        <a:buSzTx/>
        <a:buFontTx/>
        <a:buNone/>
        <a:tabLst/>
        <a:defRPr sz="3200" b="0" i="0" u="none" strike="noStrike" cap="none" spc="0" baseline="0">
          <a:ln>
            <a:noFill/>
          </a:ln>
          <a:solidFill>
            <a:srgbClr val="FFFFFF"/>
          </a:solidFill>
          <a:uFillTx/>
          <a:latin typeface="IBM Plex Sans"/>
          <a:ea typeface="IBM Plex Sans"/>
          <a:cs typeface="IBM Plex Sans"/>
          <a:sym typeface="IBM Plex Sans"/>
        </a:defRPr>
      </a:lvl1pPr>
      <a:lvl2pPr marL="0" marR="0" indent="0" algn="l" defTabSz="609570" rtl="0" latinLnBrk="0">
        <a:lnSpc>
          <a:spcPct val="90000"/>
        </a:lnSpc>
        <a:spcBef>
          <a:spcPts val="0"/>
        </a:spcBef>
        <a:spcAft>
          <a:spcPts val="0"/>
        </a:spcAft>
        <a:buClrTx/>
        <a:buSzTx/>
        <a:buFontTx/>
        <a:buNone/>
        <a:tabLst/>
        <a:defRPr sz="3200" b="0" i="0" u="none" strike="noStrike" cap="none" spc="0" baseline="0">
          <a:ln>
            <a:noFill/>
          </a:ln>
          <a:solidFill>
            <a:srgbClr val="FFFFFF"/>
          </a:solidFill>
          <a:uFillTx/>
          <a:latin typeface="IBM Plex Sans"/>
          <a:ea typeface="IBM Plex Sans"/>
          <a:cs typeface="IBM Plex Sans"/>
          <a:sym typeface="IBM Plex Sans"/>
        </a:defRPr>
      </a:lvl2pPr>
      <a:lvl3pPr marL="0" marR="0" indent="0" algn="l" defTabSz="609570" rtl="0" latinLnBrk="0">
        <a:lnSpc>
          <a:spcPct val="90000"/>
        </a:lnSpc>
        <a:spcBef>
          <a:spcPts val="0"/>
        </a:spcBef>
        <a:spcAft>
          <a:spcPts val="0"/>
        </a:spcAft>
        <a:buClrTx/>
        <a:buSzTx/>
        <a:buFontTx/>
        <a:buNone/>
        <a:tabLst/>
        <a:defRPr sz="3200" b="0" i="0" u="none" strike="noStrike" cap="none" spc="0" baseline="0">
          <a:ln>
            <a:noFill/>
          </a:ln>
          <a:solidFill>
            <a:srgbClr val="FFFFFF"/>
          </a:solidFill>
          <a:uFillTx/>
          <a:latin typeface="IBM Plex Sans"/>
          <a:ea typeface="IBM Plex Sans"/>
          <a:cs typeface="IBM Plex Sans"/>
          <a:sym typeface="IBM Plex Sans"/>
        </a:defRPr>
      </a:lvl3pPr>
      <a:lvl4pPr marL="0" marR="0" indent="0" algn="l" defTabSz="609570" rtl="0" latinLnBrk="0">
        <a:lnSpc>
          <a:spcPct val="90000"/>
        </a:lnSpc>
        <a:spcBef>
          <a:spcPts val="0"/>
        </a:spcBef>
        <a:spcAft>
          <a:spcPts val="0"/>
        </a:spcAft>
        <a:buClrTx/>
        <a:buSzTx/>
        <a:buFontTx/>
        <a:buNone/>
        <a:tabLst/>
        <a:defRPr sz="3200" b="0" i="0" u="none" strike="noStrike" cap="none" spc="0" baseline="0">
          <a:ln>
            <a:noFill/>
          </a:ln>
          <a:solidFill>
            <a:srgbClr val="FFFFFF"/>
          </a:solidFill>
          <a:uFillTx/>
          <a:latin typeface="IBM Plex Sans"/>
          <a:ea typeface="IBM Plex Sans"/>
          <a:cs typeface="IBM Plex Sans"/>
          <a:sym typeface="IBM Plex Sans"/>
        </a:defRPr>
      </a:lvl4pPr>
      <a:lvl5pPr marL="0" marR="0" indent="0" algn="l" defTabSz="609570" rtl="0" latinLnBrk="0">
        <a:lnSpc>
          <a:spcPct val="90000"/>
        </a:lnSpc>
        <a:spcBef>
          <a:spcPts val="0"/>
        </a:spcBef>
        <a:spcAft>
          <a:spcPts val="0"/>
        </a:spcAft>
        <a:buClrTx/>
        <a:buSzTx/>
        <a:buFontTx/>
        <a:buNone/>
        <a:tabLst/>
        <a:defRPr sz="3200" b="0" i="0" u="none" strike="noStrike" cap="none" spc="0" baseline="0">
          <a:ln>
            <a:noFill/>
          </a:ln>
          <a:solidFill>
            <a:srgbClr val="FFFFFF"/>
          </a:solidFill>
          <a:uFillTx/>
          <a:latin typeface="IBM Plex Sans"/>
          <a:ea typeface="IBM Plex Sans"/>
          <a:cs typeface="IBM Plex Sans"/>
          <a:sym typeface="IBM Plex Sans"/>
        </a:defRPr>
      </a:lvl5pPr>
      <a:lvl6pPr marL="0" marR="0" indent="0" algn="l" defTabSz="609570" rtl="0" latinLnBrk="0">
        <a:lnSpc>
          <a:spcPct val="90000"/>
        </a:lnSpc>
        <a:spcBef>
          <a:spcPts val="0"/>
        </a:spcBef>
        <a:spcAft>
          <a:spcPts val="0"/>
        </a:spcAft>
        <a:buClrTx/>
        <a:buSzTx/>
        <a:buFontTx/>
        <a:buNone/>
        <a:tabLst/>
        <a:defRPr sz="3200" b="0" i="0" u="none" strike="noStrike" cap="none" spc="0" baseline="0">
          <a:ln>
            <a:noFill/>
          </a:ln>
          <a:solidFill>
            <a:srgbClr val="FFFFFF"/>
          </a:solidFill>
          <a:uFillTx/>
          <a:latin typeface="IBM Plex Sans"/>
          <a:ea typeface="IBM Plex Sans"/>
          <a:cs typeface="IBM Plex Sans"/>
          <a:sym typeface="IBM Plex Sans"/>
        </a:defRPr>
      </a:lvl6pPr>
      <a:lvl7pPr marL="0" marR="0" indent="0" algn="l" defTabSz="609570" rtl="0" latinLnBrk="0">
        <a:lnSpc>
          <a:spcPct val="90000"/>
        </a:lnSpc>
        <a:spcBef>
          <a:spcPts val="0"/>
        </a:spcBef>
        <a:spcAft>
          <a:spcPts val="0"/>
        </a:spcAft>
        <a:buClrTx/>
        <a:buSzTx/>
        <a:buFontTx/>
        <a:buNone/>
        <a:tabLst/>
        <a:defRPr sz="3200" b="0" i="0" u="none" strike="noStrike" cap="none" spc="0" baseline="0">
          <a:ln>
            <a:noFill/>
          </a:ln>
          <a:solidFill>
            <a:srgbClr val="FFFFFF"/>
          </a:solidFill>
          <a:uFillTx/>
          <a:latin typeface="IBM Plex Sans"/>
          <a:ea typeface="IBM Plex Sans"/>
          <a:cs typeface="IBM Plex Sans"/>
          <a:sym typeface="IBM Plex Sans"/>
        </a:defRPr>
      </a:lvl7pPr>
      <a:lvl8pPr marL="0" marR="0" indent="0" algn="l" defTabSz="609570" rtl="0" latinLnBrk="0">
        <a:lnSpc>
          <a:spcPct val="90000"/>
        </a:lnSpc>
        <a:spcBef>
          <a:spcPts val="0"/>
        </a:spcBef>
        <a:spcAft>
          <a:spcPts val="0"/>
        </a:spcAft>
        <a:buClrTx/>
        <a:buSzTx/>
        <a:buFontTx/>
        <a:buNone/>
        <a:tabLst/>
        <a:defRPr sz="3200" b="0" i="0" u="none" strike="noStrike" cap="none" spc="0" baseline="0">
          <a:ln>
            <a:noFill/>
          </a:ln>
          <a:solidFill>
            <a:srgbClr val="FFFFFF"/>
          </a:solidFill>
          <a:uFillTx/>
          <a:latin typeface="IBM Plex Sans"/>
          <a:ea typeface="IBM Plex Sans"/>
          <a:cs typeface="IBM Plex Sans"/>
          <a:sym typeface="IBM Plex Sans"/>
        </a:defRPr>
      </a:lvl8pPr>
      <a:lvl9pPr marL="0" marR="0" indent="0" algn="l" defTabSz="609570" rtl="0" latinLnBrk="0">
        <a:lnSpc>
          <a:spcPct val="90000"/>
        </a:lnSpc>
        <a:spcBef>
          <a:spcPts val="0"/>
        </a:spcBef>
        <a:spcAft>
          <a:spcPts val="0"/>
        </a:spcAft>
        <a:buClrTx/>
        <a:buSzTx/>
        <a:buFontTx/>
        <a:buNone/>
        <a:tabLst/>
        <a:defRPr sz="3200" b="0" i="0" u="none" strike="noStrike" cap="none" spc="0" baseline="0">
          <a:ln>
            <a:noFill/>
          </a:ln>
          <a:solidFill>
            <a:srgbClr val="FFFFFF"/>
          </a:solidFill>
          <a:uFillTx/>
          <a:latin typeface="IBM Plex Sans"/>
          <a:ea typeface="IBM Plex Sans"/>
          <a:cs typeface="IBM Plex Sans"/>
          <a:sym typeface="IBM Plex Sans"/>
        </a:defRPr>
      </a:lvl9pPr>
    </p:titleStyle>
    <p:bodyStyle>
      <a:lvl1pPr marL="0" marR="0" indent="0" algn="l" defTabSz="609570" rtl="0" latinLnBrk="0">
        <a:lnSpc>
          <a:spcPct val="100000"/>
        </a:lnSpc>
        <a:spcBef>
          <a:spcPts val="1467"/>
        </a:spcBef>
        <a:spcAft>
          <a:spcPts val="0"/>
        </a:spcAft>
        <a:buClrTx/>
        <a:buSzTx/>
        <a:buFontTx/>
        <a:buNone/>
        <a:tabLst/>
        <a:defRPr sz="1867" b="0" i="0" u="none" strike="noStrike" cap="none" spc="0" baseline="0">
          <a:ln>
            <a:noFill/>
          </a:ln>
          <a:solidFill>
            <a:srgbClr val="FFFFFF"/>
          </a:solidFill>
          <a:uFillTx/>
          <a:latin typeface="IBM Plex Sans"/>
          <a:ea typeface="IBM Plex Sans"/>
          <a:cs typeface="IBM Plex Sans"/>
          <a:sym typeface="IBM Plex Sans"/>
        </a:defRPr>
      </a:lvl1pPr>
      <a:lvl2pPr marL="230705" marR="0" indent="-230705" algn="l" defTabSz="609570" rtl="0" latinLnBrk="0">
        <a:lnSpc>
          <a:spcPct val="100000"/>
        </a:lnSpc>
        <a:spcBef>
          <a:spcPts val="1467"/>
        </a:spcBef>
        <a:spcAft>
          <a:spcPts val="0"/>
        </a:spcAft>
        <a:buClrTx/>
        <a:buSzPct val="100000"/>
        <a:buFontTx/>
        <a:buChar char="–"/>
        <a:tabLst/>
        <a:defRPr sz="1867" b="0" i="0" u="none" strike="noStrike" cap="none" spc="0" baseline="0">
          <a:ln>
            <a:noFill/>
          </a:ln>
          <a:solidFill>
            <a:srgbClr val="FFFFFF"/>
          </a:solidFill>
          <a:uFillTx/>
          <a:latin typeface="IBM Plex Sans"/>
          <a:ea typeface="IBM Plex Sans"/>
          <a:cs typeface="IBM Plex Sans"/>
          <a:sym typeface="IBM Plex Sans"/>
        </a:defRPr>
      </a:lvl2pPr>
      <a:lvl3pPr marL="529140" marR="0" indent="-230705" algn="l" defTabSz="609570" rtl="0" latinLnBrk="0">
        <a:lnSpc>
          <a:spcPct val="100000"/>
        </a:lnSpc>
        <a:spcBef>
          <a:spcPts val="1467"/>
        </a:spcBef>
        <a:spcAft>
          <a:spcPts val="0"/>
        </a:spcAft>
        <a:buClrTx/>
        <a:buSzPct val="100000"/>
        <a:buFontTx/>
        <a:buChar char="•"/>
        <a:tabLst/>
        <a:defRPr sz="1867" b="0" i="0" u="none" strike="noStrike" cap="none" spc="0" baseline="0">
          <a:ln>
            <a:noFill/>
          </a:ln>
          <a:solidFill>
            <a:srgbClr val="FFFFFF"/>
          </a:solidFill>
          <a:uFillTx/>
          <a:latin typeface="IBM Plex Sans"/>
          <a:ea typeface="IBM Plex Sans"/>
          <a:cs typeface="IBM Plex Sans"/>
          <a:sym typeface="IBM Plex Sans"/>
        </a:defRPr>
      </a:lvl3pPr>
      <a:lvl4pPr marL="833926" marR="0" indent="-224356" algn="l" defTabSz="609570" rtl="0" latinLnBrk="0">
        <a:lnSpc>
          <a:spcPct val="100000"/>
        </a:lnSpc>
        <a:spcBef>
          <a:spcPts val="1467"/>
        </a:spcBef>
        <a:spcAft>
          <a:spcPts val="0"/>
        </a:spcAft>
        <a:buClrTx/>
        <a:buSzPct val="100000"/>
        <a:buFontTx/>
        <a:buChar char="–"/>
        <a:tabLst/>
        <a:defRPr sz="1867" b="0" i="0" u="none" strike="noStrike" cap="none" spc="0" baseline="0">
          <a:ln>
            <a:noFill/>
          </a:ln>
          <a:solidFill>
            <a:srgbClr val="FFFFFF"/>
          </a:solidFill>
          <a:uFillTx/>
          <a:latin typeface="IBM Plex Sans"/>
          <a:ea typeface="IBM Plex Sans"/>
          <a:cs typeface="IBM Plex Sans"/>
          <a:sym typeface="IBM Plex Sans"/>
        </a:defRPr>
      </a:lvl4pPr>
      <a:lvl5pPr marL="1070980" marR="0" indent="-230705" algn="l" defTabSz="609570" rtl="0" latinLnBrk="0">
        <a:lnSpc>
          <a:spcPct val="100000"/>
        </a:lnSpc>
        <a:spcBef>
          <a:spcPts val="1467"/>
        </a:spcBef>
        <a:spcAft>
          <a:spcPts val="0"/>
        </a:spcAft>
        <a:buClrTx/>
        <a:buSzPct val="100000"/>
        <a:buFontTx/>
        <a:buChar char="»"/>
        <a:tabLst/>
        <a:defRPr sz="1867" b="0" i="0" u="none" strike="noStrike" cap="none" spc="0" baseline="0">
          <a:ln>
            <a:noFill/>
          </a:ln>
          <a:solidFill>
            <a:srgbClr val="FFFFFF"/>
          </a:solidFill>
          <a:uFillTx/>
          <a:latin typeface="IBM Plex Sans"/>
          <a:ea typeface="IBM Plex Sans"/>
          <a:cs typeface="IBM Plex Sans"/>
          <a:sym typeface="IBM Plex Sans"/>
        </a:defRPr>
      </a:lvl5pPr>
      <a:lvl6pPr marL="3261197" marR="0" indent="-213349" algn="l" defTabSz="609570" rtl="0" latinLnBrk="0">
        <a:lnSpc>
          <a:spcPct val="100000"/>
        </a:lnSpc>
        <a:spcBef>
          <a:spcPts val="1467"/>
        </a:spcBef>
        <a:spcAft>
          <a:spcPts val="0"/>
        </a:spcAft>
        <a:buClrTx/>
        <a:buSzPct val="100000"/>
        <a:buFontTx/>
        <a:buChar char="•"/>
        <a:tabLst/>
        <a:defRPr sz="1867" b="0" i="0" u="none" strike="noStrike" cap="none" spc="0" baseline="0">
          <a:ln>
            <a:noFill/>
          </a:ln>
          <a:solidFill>
            <a:srgbClr val="FFFFFF"/>
          </a:solidFill>
          <a:uFillTx/>
          <a:latin typeface="IBM Plex Sans"/>
          <a:ea typeface="IBM Plex Sans"/>
          <a:cs typeface="IBM Plex Sans"/>
          <a:sym typeface="IBM Plex Sans"/>
        </a:defRPr>
      </a:lvl6pPr>
      <a:lvl7pPr marL="3870766" marR="0" indent="-213349" algn="l" defTabSz="609570" rtl="0" latinLnBrk="0">
        <a:lnSpc>
          <a:spcPct val="100000"/>
        </a:lnSpc>
        <a:spcBef>
          <a:spcPts val="1467"/>
        </a:spcBef>
        <a:spcAft>
          <a:spcPts val="0"/>
        </a:spcAft>
        <a:buClrTx/>
        <a:buSzPct val="100000"/>
        <a:buFontTx/>
        <a:buChar char="•"/>
        <a:tabLst/>
        <a:defRPr sz="1867" b="0" i="0" u="none" strike="noStrike" cap="none" spc="0" baseline="0">
          <a:ln>
            <a:noFill/>
          </a:ln>
          <a:solidFill>
            <a:srgbClr val="FFFFFF"/>
          </a:solidFill>
          <a:uFillTx/>
          <a:latin typeface="IBM Plex Sans"/>
          <a:ea typeface="IBM Plex Sans"/>
          <a:cs typeface="IBM Plex Sans"/>
          <a:sym typeface="IBM Plex Sans"/>
        </a:defRPr>
      </a:lvl7pPr>
      <a:lvl8pPr marL="4480336" marR="0" indent="-213349" algn="l" defTabSz="609570" rtl="0" latinLnBrk="0">
        <a:lnSpc>
          <a:spcPct val="100000"/>
        </a:lnSpc>
        <a:spcBef>
          <a:spcPts val="1467"/>
        </a:spcBef>
        <a:spcAft>
          <a:spcPts val="0"/>
        </a:spcAft>
        <a:buClrTx/>
        <a:buSzPct val="100000"/>
        <a:buFontTx/>
        <a:buChar char="•"/>
        <a:tabLst/>
        <a:defRPr sz="1867" b="0" i="0" u="none" strike="noStrike" cap="none" spc="0" baseline="0">
          <a:ln>
            <a:noFill/>
          </a:ln>
          <a:solidFill>
            <a:srgbClr val="FFFFFF"/>
          </a:solidFill>
          <a:uFillTx/>
          <a:latin typeface="IBM Plex Sans"/>
          <a:ea typeface="IBM Plex Sans"/>
          <a:cs typeface="IBM Plex Sans"/>
          <a:sym typeface="IBM Plex Sans"/>
        </a:defRPr>
      </a:lvl8pPr>
      <a:lvl9pPr marL="5089906" marR="0" indent="-213349" algn="l" defTabSz="609570" rtl="0" latinLnBrk="0">
        <a:lnSpc>
          <a:spcPct val="100000"/>
        </a:lnSpc>
        <a:spcBef>
          <a:spcPts val="1467"/>
        </a:spcBef>
        <a:spcAft>
          <a:spcPts val="0"/>
        </a:spcAft>
        <a:buClrTx/>
        <a:buSzPct val="100000"/>
        <a:buFontTx/>
        <a:buChar char="•"/>
        <a:tabLst/>
        <a:defRPr sz="1867" b="0" i="0" u="none" strike="noStrike" cap="none" spc="0" baseline="0">
          <a:ln>
            <a:noFill/>
          </a:ln>
          <a:solidFill>
            <a:srgbClr val="FFFFFF"/>
          </a:solidFill>
          <a:uFillTx/>
          <a:latin typeface="IBM Plex Sans"/>
          <a:ea typeface="IBM Plex Sans"/>
          <a:cs typeface="IBM Plex Sans"/>
          <a:sym typeface="IBM Plex Sans"/>
        </a:defRPr>
      </a:lvl9pPr>
    </p:bodyStyle>
    <p:otherStyle>
      <a:lvl1pPr marL="0" marR="0" indent="0" algn="r" defTabSz="914354"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BM Plex Sans"/>
        </a:defRPr>
      </a:lvl1pPr>
      <a:lvl2pPr marL="0" marR="0" indent="0" algn="r" defTabSz="914354"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BM Plex Sans"/>
        </a:defRPr>
      </a:lvl2pPr>
      <a:lvl3pPr marL="0" marR="0" indent="0" algn="r" defTabSz="914354"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BM Plex Sans"/>
        </a:defRPr>
      </a:lvl3pPr>
      <a:lvl4pPr marL="0" marR="0" indent="0" algn="r" defTabSz="914354"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BM Plex Sans"/>
        </a:defRPr>
      </a:lvl4pPr>
      <a:lvl5pPr marL="0" marR="0" indent="0" algn="r" defTabSz="914354"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BM Plex Sans"/>
        </a:defRPr>
      </a:lvl5pPr>
      <a:lvl6pPr marL="0" marR="0" indent="0" algn="r" defTabSz="914354"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BM Plex Sans"/>
        </a:defRPr>
      </a:lvl6pPr>
      <a:lvl7pPr marL="0" marR="0" indent="0" algn="r" defTabSz="914354"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BM Plex Sans"/>
        </a:defRPr>
      </a:lvl7pPr>
      <a:lvl8pPr marL="0" marR="0" indent="0" algn="r" defTabSz="914354"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BM Plex Sans"/>
        </a:defRPr>
      </a:lvl8pPr>
      <a:lvl9pPr marL="0" marR="0" indent="0" algn="r" defTabSz="914354"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BM Plex San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11762167" y="6465191"/>
            <a:ext cx="125034" cy="123111"/>
          </a:xfrm>
          <a:prstGeom prst="rect">
            <a:avLst/>
          </a:prstGeom>
          <a:ln w="12700">
            <a:miter lim="400000"/>
          </a:ln>
        </p:spPr>
        <p:txBody>
          <a:bodyPr wrap="none" lIns="0" tIns="0" rIns="0" bIns="0" anchor="ctr">
            <a:spAutoFit/>
          </a:bodyPr>
          <a:lstStyle>
            <a:lvl1pPr algn="r">
              <a:defRPr sz="800">
                <a:solidFill>
                  <a:srgbClr val="FFFFFF"/>
                </a:solidFill>
              </a:defRPr>
            </a:lvl1pPr>
          </a:lstStyle>
          <a:p>
            <a:fld id="{86CB4B4D-7CA3-9044-876B-883B54F8677D}" type="slidenum">
              <a:t>‹#›</a:t>
            </a:fld>
            <a:endParaRPr/>
          </a:p>
        </p:txBody>
      </p:sp>
      <p:sp>
        <p:nvSpPr>
          <p:cNvPr id="3" name="Title Text"/>
          <p:cNvSpPr txBox="1">
            <a:spLocks noGrp="1"/>
          </p:cNvSpPr>
          <p:nvPr>
            <p:ph type="title"/>
          </p:nvPr>
        </p:nvSpPr>
        <p:spPr>
          <a:xfrm>
            <a:off x="609600" y="274637"/>
            <a:ext cx="10972800"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Title Text</a:t>
            </a:r>
          </a:p>
        </p:txBody>
      </p:sp>
      <p:sp>
        <p:nvSpPr>
          <p:cNvPr id="4"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4076149260"/>
      </p:ext>
    </p:extLst>
  </p:cSld>
  <p:clrMap bg1="lt1" tx1="dk1" bg2="lt2" tx2="dk2" accent1="accent1" accent2="accent2" accent3="accent3" accent4="accent4" accent5="accent5" accent6="accent6" hlink="hlink" folHlink="folHlink"/>
  <p:sldLayoutIdLst>
    <p:sldLayoutId id="2147484230" r:id="rId1"/>
    <p:sldLayoutId id="2147484231" r:id="rId2"/>
    <p:sldLayoutId id="2147484232" r:id="rId3"/>
    <p:sldLayoutId id="2147484233" r:id="rId4"/>
    <p:sldLayoutId id="2147484234" r:id="rId5"/>
    <p:sldLayoutId id="2147484235" r:id="rId6"/>
    <p:sldLayoutId id="2147484236" r:id="rId7"/>
    <p:sldLayoutId id="2147484237" r:id="rId8"/>
    <p:sldLayoutId id="2147484238" r:id="rId9"/>
    <p:sldLayoutId id="2147484239" r:id="rId10"/>
    <p:sldLayoutId id="2147484240" r:id="rId11"/>
    <p:sldLayoutId id="2147484241" r:id="rId12"/>
    <p:sldLayoutId id="2147484242" r:id="rId13"/>
    <p:sldLayoutId id="2147484243" r:id="rId14"/>
    <p:sldLayoutId id="2147484244" r:id="rId15"/>
    <p:sldLayoutId id="2147484245" r:id="rId16"/>
    <p:sldLayoutId id="2147484246" r:id="rId17"/>
    <p:sldLayoutId id="2147484247" r:id="rId18"/>
    <p:sldLayoutId id="2147484248" r:id="rId19"/>
    <p:sldLayoutId id="2147484249" r:id="rId20"/>
    <p:sldLayoutId id="2147484250" r:id="rId21"/>
    <p:sldLayoutId id="2147484251" r:id="rId22"/>
    <p:sldLayoutId id="2147484252" r:id="rId23"/>
    <p:sldLayoutId id="2147484253" r:id="rId24"/>
    <p:sldLayoutId id="2147484254" r:id="rId25"/>
    <p:sldLayoutId id="2147484255" r:id="rId26"/>
    <p:sldLayoutId id="2147484256" r:id="rId27"/>
    <p:sldLayoutId id="2147484257" r:id="rId28"/>
    <p:sldLayoutId id="2147484258" r:id="rId29"/>
    <p:sldLayoutId id="2147484259" r:id="rId30"/>
    <p:sldLayoutId id="2147484260" r:id="rId31"/>
    <p:sldLayoutId id="2147484261" r:id="rId32"/>
    <p:sldLayoutId id="2147484262" r:id="rId33"/>
    <p:sldLayoutId id="2147484263" r:id="rId34"/>
    <p:sldLayoutId id="2147484264" r:id="rId35"/>
    <p:sldLayoutId id="2147484265" r:id="rId36"/>
    <p:sldLayoutId id="2147484266" r:id="rId37"/>
    <p:sldLayoutId id="2147484267" r:id="rId38"/>
    <p:sldLayoutId id="2147484268" r:id="rId39"/>
    <p:sldLayoutId id="2147484269" r:id="rId40"/>
    <p:sldLayoutId id="2147484270" r:id="rId41"/>
    <p:sldLayoutId id="2147484271" r:id="rId42"/>
    <p:sldLayoutId id="2147484272" r:id="rId43"/>
    <p:sldLayoutId id="2147484273" r:id="rId44"/>
    <p:sldLayoutId id="2147484274" r:id="rId45"/>
    <p:sldLayoutId id="2147484275" r:id="rId46"/>
    <p:sldLayoutId id="2147484276" r:id="rId47"/>
    <p:sldLayoutId id="2147484277" r:id="rId48"/>
    <p:sldLayoutId id="2147484278" r:id="rId49"/>
    <p:sldLayoutId id="2147484279" r:id="rId50"/>
    <p:sldLayoutId id="2147484280" r:id="rId51"/>
    <p:sldLayoutId id="2147484281" r:id="rId52"/>
    <p:sldLayoutId id="2147484282" r:id="rId53"/>
    <p:sldLayoutId id="2147484283" r:id="rId54"/>
    <p:sldLayoutId id="2147484284" r:id="rId55"/>
    <p:sldLayoutId id="2147484285" r:id="rId56"/>
    <p:sldLayoutId id="2147484286" r:id="rId57"/>
    <p:sldLayoutId id="2147484287" r:id="rId58"/>
    <p:sldLayoutId id="2147484288" r:id="rId59"/>
    <p:sldLayoutId id="2147484289" r:id="rId60"/>
    <p:sldLayoutId id="2147484290" r:id="rId61"/>
    <p:sldLayoutId id="2147484291" r:id="rId62"/>
    <p:sldLayoutId id="2147484292" r:id="rId63"/>
    <p:sldLayoutId id="2147484293" r:id="rId64"/>
    <p:sldLayoutId id="2147484294" r:id="rId65"/>
    <p:sldLayoutId id="2147484295" r:id="rId66"/>
    <p:sldLayoutId id="2147484296" r:id="rId67"/>
    <p:sldLayoutId id="2147484297" r:id="rId68"/>
    <p:sldLayoutId id="2147484298" r:id="rId69"/>
    <p:sldLayoutId id="2147484299" r:id="rId70"/>
    <p:sldLayoutId id="2147484300" r:id="rId71"/>
    <p:sldLayoutId id="2147484301" r:id="rId72"/>
    <p:sldLayoutId id="2147484302" r:id="rId73"/>
    <p:sldLayoutId id="2147484303" r:id="rId74"/>
    <p:sldLayoutId id="2147484304" r:id="rId75"/>
    <p:sldLayoutId id="2147484305" r:id="rId76"/>
    <p:sldLayoutId id="2147484306" r:id="rId77"/>
    <p:sldLayoutId id="2147484307" r:id="rId78"/>
    <p:sldLayoutId id="2147484308" r:id="rId79"/>
    <p:sldLayoutId id="2147484309" r:id="rId80"/>
    <p:sldLayoutId id="2147484310" r:id="rId81"/>
    <p:sldLayoutId id="2147484311" r:id="rId82"/>
    <p:sldLayoutId id="2147484312" r:id="rId83"/>
    <p:sldLayoutId id="2147484313" r:id="rId84"/>
    <p:sldLayoutId id="2147484314" r:id="rId85"/>
    <p:sldLayoutId id="2147484315" r:id="rId86"/>
    <p:sldLayoutId id="2147484316" r:id="rId87"/>
    <p:sldLayoutId id="2147484317" r:id="rId88"/>
    <p:sldLayoutId id="2147484318" r:id="rId89"/>
    <p:sldLayoutId id="2147484319" r:id="rId90"/>
    <p:sldLayoutId id="2147484320" r:id="rId91"/>
    <p:sldLayoutId id="2147484321" r:id="rId92"/>
    <p:sldLayoutId id="2147484322" r:id="rId93"/>
    <p:sldLayoutId id="2147484323" r:id="rId94"/>
    <p:sldLayoutId id="2147484324" r:id="rId95"/>
    <p:sldLayoutId id="2147484325" r:id="rId96"/>
    <p:sldLayoutId id="2147484326" r:id="rId97"/>
    <p:sldLayoutId id="2147484327" r:id="rId98"/>
    <p:sldLayoutId id="2147484328" r:id="rId99"/>
    <p:sldLayoutId id="2147484329" r:id="rId100"/>
    <p:sldLayoutId id="2147484330" r:id="rId101"/>
    <p:sldLayoutId id="2147484331" r:id="rId102"/>
    <p:sldLayoutId id="2147484332" r:id="rId103"/>
    <p:sldLayoutId id="2147484333" r:id="rId104"/>
    <p:sldLayoutId id="2147484334" r:id="rId105"/>
    <p:sldLayoutId id="2147484335" r:id="rId106"/>
    <p:sldLayoutId id="2147484336" r:id="rId107"/>
    <p:sldLayoutId id="2147484337" r:id="rId108"/>
    <p:sldLayoutId id="2147484338" r:id="rId109"/>
    <p:sldLayoutId id="2147484339" r:id="rId110"/>
    <p:sldLayoutId id="2147484340" r:id="rId111"/>
    <p:sldLayoutId id="2147484341" r:id="rId112"/>
    <p:sldLayoutId id="2147484342" r:id="rId113"/>
    <p:sldLayoutId id="2147484343" r:id="rId114"/>
    <p:sldLayoutId id="2147484344" r:id="rId115"/>
    <p:sldLayoutId id="2147484345" r:id="rId116"/>
    <p:sldLayoutId id="2147484346" r:id="rId117"/>
    <p:sldLayoutId id="2147484347" r:id="rId118"/>
    <p:sldLayoutId id="2147484348" r:id="rId119"/>
    <p:sldLayoutId id="2147484349" r:id="rId120"/>
    <p:sldLayoutId id="2147484350" r:id="rId121"/>
    <p:sldLayoutId id="2147484351" r:id="rId122"/>
    <p:sldLayoutId id="2147484352" r:id="rId123"/>
    <p:sldLayoutId id="2147484353" r:id="rId124"/>
    <p:sldLayoutId id="2147484354" r:id="rId125"/>
    <p:sldLayoutId id="2147484355" r:id="rId126"/>
    <p:sldLayoutId id="2147484356" r:id="rId127"/>
    <p:sldLayoutId id="2147484357" r:id="rId128"/>
    <p:sldLayoutId id="2147484358" r:id="rId129"/>
    <p:sldLayoutId id="2147484359" r:id="rId130"/>
    <p:sldLayoutId id="2147484360" r:id="rId131"/>
    <p:sldLayoutId id="2147484361" r:id="rId132"/>
    <p:sldLayoutId id="2147484362" r:id="rId133"/>
    <p:sldLayoutId id="2147484363" r:id="rId134"/>
    <p:sldLayoutId id="2147484364" r:id="rId135"/>
    <p:sldLayoutId id="2147484365" r:id="rId136"/>
    <p:sldLayoutId id="2147484366" r:id="rId137"/>
    <p:sldLayoutId id="2147484367" r:id="rId138"/>
    <p:sldLayoutId id="2147484368" r:id="rId139"/>
    <p:sldLayoutId id="2147484369" r:id="rId140"/>
  </p:sldLayoutIdLst>
  <p:transition spd="med"/>
  <p:hf hdr="0" ftr="0" dt="0"/>
  <p:txStyles>
    <p:titleStyle>
      <a:lvl1pPr marL="0" marR="0" indent="0" algn="l" defTabSz="609585" rtl="0" latinLnBrk="0">
        <a:lnSpc>
          <a:spcPct val="90000"/>
        </a:lnSpc>
        <a:spcBef>
          <a:spcPts val="0"/>
        </a:spcBef>
        <a:spcAft>
          <a:spcPts val="0"/>
        </a:spcAft>
        <a:buClrTx/>
        <a:buSzTx/>
        <a:buFontTx/>
        <a:buNone/>
        <a:tabLst/>
        <a:defRPr sz="3200" b="0" i="0" u="none" strike="noStrike" cap="none" spc="0" baseline="0">
          <a:solidFill>
            <a:srgbClr val="FFFFFF"/>
          </a:solidFill>
          <a:uFillTx/>
          <a:latin typeface="IBM Plex Sans"/>
          <a:ea typeface="IBM Plex Sans"/>
          <a:cs typeface="IBM Plex Sans"/>
          <a:sym typeface="IBM Plex Sans"/>
        </a:defRPr>
      </a:lvl1pPr>
      <a:lvl2pPr marL="0" marR="0" indent="0" algn="l" defTabSz="609585" rtl="0" latinLnBrk="0">
        <a:lnSpc>
          <a:spcPct val="90000"/>
        </a:lnSpc>
        <a:spcBef>
          <a:spcPts val="0"/>
        </a:spcBef>
        <a:spcAft>
          <a:spcPts val="0"/>
        </a:spcAft>
        <a:buClrTx/>
        <a:buSzTx/>
        <a:buFontTx/>
        <a:buNone/>
        <a:tabLst/>
        <a:defRPr sz="3200" b="0" i="0" u="none" strike="noStrike" cap="none" spc="0" baseline="0">
          <a:solidFill>
            <a:srgbClr val="FFFFFF"/>
          </a:solidFill>
          <a:uFillTx/>
          <a:latin typeface="IBM Plex Sans"/>
          <a:ea typeface="IBM Plex Sans"/>
          <a:cs typeface="IBM Plex Sans"/>
          <a:sym typeface="IBM Plex Sans"/>
        </a:defRPr>
      </a:lvl2pPr>
      <a:lvl3pPr marL="0" marR="0" indent="0" algn="l" defTabSz="609585" rtl="0" latinLnBrk="0">
        <a:lnSpc>
          <a:spcPct val="90000"/>
        </a:lnSpc>
        <a:spcBef>
          <a:spcPts val="0"/>
        </a:spcBef>
        <a:spcAft>
          <a:spcPts val="0"/>
        </a:spcAft>
        <a:buClrTx/>
        <a:buSzTx/>
        <a:buFontTx/>
        <a:buNone/>
        <a:tabLst/>
        <a:defRPr sz="3200" b="0" i="0" u="none" strike="noStrike" cap="none" spc="0" baseline="0">
          <a:solidFill>
            <a:srgbClr val="FFFFFF"/>
          </a:solidFill>
          <a:uFillTx/>
          <a:latin typeface="IBM Plex Sans"/>
          <a:ea typeface="IBM Plex Sans"/>
          <a:cs typeface="IBM Plex Sans"/>
          <a:sym typeface="IBM Plex Sans"/>
        </a:defRPr>
      </a:lvl3pPr>
      <a:lvl4pPr marL="0" marR="0" indent="0" algn="l" defTabSz="609585" rtl="0" latinLnBrk="0">
        <a:lnSpc>
          <a:spcPct val="90000"/>
        </a:lnSpc>
        <a:spcBef>
          <a:spcPts val="0"/>
        </a:spcBef>
        <a:spcAft>
          <a:spcPts val="0"/>
        </a:spcAft>
        <a:buClrTx/>
        <a:buSzTx/>
        <a:buFontTx/>
        <a:buNone/>
        <a:tabLst/>
        <a:defRPr sz="3200" b="0" i="0" u="none" strike="noStrike" cap="none" spc="0" baseline="0">
          <a:solidFill>
            <a:srgbClr val="FFFFFF"/>
          </a:solidFill>
          <a:uFillTx/>
          <a:latin typeface="IBM Plex Sans"/>
          <a:ea typeface="IBM Plex Sans"/>
          <a:cs typeface="IBM Plex Sans"/>
          <a:sym typeface="IBM Plex Sans"/>
        </a:defRPr>
      </a:lvl4pPr>
      <a:lvl5pPr marL="0" marR="0" indent="0" algn="l" defTabSz="609585" rtl="0" latinLnBrk="0">
        <a:lnSpc>
          <a:spcPct val="90000"/>
        </a:lnSpc>
        <a:spcBef>
          <a:spcPts val="0"/>
        </a:spcBef>
        <a:spcAft>
          <a:spcPts val="0"/>
        </a:spcAft>
        <a:buClrTx/>
        <a:buSzTx/>
        <a:buFontTx/>
        <a:buNone/>
        <a:tabLst/>
        <a:defRPr sz="3200" b="0" i="0" u="none" strike="noStrike" cap="none" spc="0" baseline="0">
          <a:solidFill>
            <a:srgbClr val="FFFFFF"/>
          </a:solidFill>
          <a:uFillTx/>
          <a:latin typeface="IBM Plex Sans"/>
          <a:ea typeface="IBM Plex Sans"/>
          <a:cs typeface="IBM Plex Sans"/>
          <a:sym typeface="IBM Plex Sans"/>
        </a:defRPr>
      </a:lvl5pPr>
      <a:lvl6pPr marL="0" marR="0" indent="0" algn="l" defTabSz="609585" rtl="0" latinLnBrk="0">
        <a:lnSpc>
          <a:spcPct val="90000"/>
        </a:lnSpc>
        <a:spcBef>
          <a:spcPts val="0"/>
        </a:spcBef>
        <a:spcAft>
          <a:spcPts val="0"/>
        </a:spcAft>
        <a:buClrTx/>
        <a:buSzTx/>
        <a:buFontTx/>
        <a:buNone/>
        <a:tabLst/>
        <a:defRPr sz="3200" b="0" i="0" u="none" strike="noStrike" cap="none" spc="0" baseline="0">
          <a:solidFill>
            <a:srgbClr val="FFFFFF"/>
          </a:solidFill>
          <a:uFillTx/>
          <a:latin typeface="IBM Plex Sans"/>
          <a:ea typeface="IBM Plex Sans"/>
          <a:cs typeface="IBM Plex Sans"/>
          <a:sym typeface="IBM Plex Sans"/>
        </a:defRPr>
      </a:lvl6pPr>
      <a:lvl7pPr marL="0" marR="0" indent="0" algn="l" defTabSz="609585" rtl="0" latinLnBrk="0">
        <a:lnSpc>
          <a:spcPct val="90000"/>
        </a:lnSpc>
        <a:spcBef>
          <a:spcPts val="0"/>
        </a:spcBef>
        <a:spcAft>
          <a:spcPts val="0"/>
        </a:spcAft>
        <a:buClrTx/>
        <a:buSzTx/>
        <a:buFontTx/>
        <a:buNone/>
        <a:tabLst/>
        <a:defRPr sz="3200" b="0" i="0" u="none" strike="noStrike" cap="none" spc="0" baseline="0">
          <a:solidFill>
            <a:srgbClr val="FFFFFF"/>
          </a:solidFill>
          <a:uFillTx/>
          <a:latin typeface="IBM Plex Sans"/>
          <a:ea typeface="IBM Plex Sans"/>
          <a:cs typeface="IBM Plex Sans"/>
          <a:sym typeface="IBM Plex Sans"/>
        </a:defRPr>
      </a:lvl7pPr>
      <a:lvl8pPr marL="0" marR="0" indent="0" algn="l" defTabSz="609585" rtl="0" latinLnBrk="0">
        <a:lnSpc>
          <a:spcPct val="90000"/>
        </a:lnSpc>
        <a:spcBef>
          <a:spcPts val="0"/>
        </a:spcBef>
        <a:spcAft>
          <a:spcPts val="0"/>
        </a:spcAft>
        <a:buClrTx/>
        <a:buSzTx/>
        <a:buFontTx/>
        <a:buNone/>
        <a:tabLst/>
        <a:defRPr sz="3200" b="0" i="0" u="none" strike="noStrike" cap="none" spc="0" baseline="0">
          <a:solidFill>
            <a:srgbClr val="FFFFFF"/>
          </a:solidFill>
          <a:uFillTx/>
          <a:latin typeface="IBM Plex Sans"/>
          <a:ea typeface="IBM Plex Sans"/>
          <a:cs typeface="IBM Plex Sans"/>
          <a:sym typeface="IBM Plex Sans"/>
        </a:defRPr>
      </a:lvl8pPr>
      <a:lvl9pPr marL="0" marR="0" indent="0" algn="l" defTabSz="609585" rtl="0" latinLnBrk="0">
        <a:lnSpc>
          <a:spcPct val="90000"/>
        </a:lnSpc>
        <a:spcBef>
          <a:spcPts val="0"/>
        </a:spcBef>
        <a:spcAft>
          <a:spcPts val="0"/>
        </a:spcAft>
        <a:buClrTx/>
        <a:buSzTx/>
        <a:buFontTx/>
        <a:buNone/>
        <a:tabLst/>
        <a:defRPr sz="3200" b="0" i="0" u="none" strike="noStrike" cap="none" spc="0" baseline="0">
          <a:solidFill>
            <a:srgbClr val="FFFFFF"/>
          </a:solidFill>
          <a:uFillTx/>
          <a:latin typeface="IBM Plex Sans"/>
          <a:ea typeface="IBM Plex Sans"/>
          <a:cs typeface="IBM Plex Sans"/>
          <a:sym typeface="IBM Plex Sans"/>
        </a:defRPr>
      </a:lvl9pPr>
    </p:titleStyle>
    <p:bodyStyle>
      <a:lvl1pPr marL="0" marR="0" indent="0" algn="l" defTabSz="609585" rtl="0" latinLnBrk="0">
        <a:lnSpc>
          <a:spcPct val="100000"/>
        </a:lnSpc>
        <a:spcBef>
          <a:spcPts val="1467"/>
        </a:spcBef>
        <a:spcAft>
          <a:spcPts val="0"/>
        </a:spcAft>
        <a:buClrTx/>
        <a:buSzTx/>
        <a:buFontTx/>
        <a:buNone/>
        <a:tabLst/>
        <a:defRPr sz="1867" b="0" i="0" u="none" strike="noStrike" cap="none" spc="0" baseline="0">
          <a:solidFill>
            <a:srgbClr val="FFFFFF"/>
          </a:solidFill>
          <a:uFillTx/>
          <a:latin typeface="IBM Plex Sans"/>
          <a:ea typeface="IBM Plex Sans"/>
          <a:cs typeface="IBM Plex Sans"/>
          <a:sym typeface="IBM Plex Sans"/>
        </a:defRPr>
      </a:lvl1pPr>
      <a:lvl2pPr marL="230710" marR="0" indent="-230710" algn="l" defTabSz="609585" rtl="0" latinLnBrk="0">
        <a:lnSpc>
          <a:spcPct val="100000"/>
        </a:lnSpc>
        <a:spcBef>
          <a:spcPts val="1467"/>
        </a:spcBef>
        <a:spcAft>
          <a:spcPts val="0"/>
        </a:spcAft>
        <a:buClrTx/>
        <a:buSzPct val="100000"/>
        <a:buFontTx/>
        <a:buChar char="–"/>
        <a:tabLst/>
        <a:defRPr sz="1867" b="0" i="0" u="none" strike="noStrike" cap="none" spc="0" baseline="0">
          <a:solidFill>
            <a:srgbClr val="FFFFFF"/>
          </a:solidFill>
          <a:uFillTx/>
          <a:latin typeface="IBM Plex Sans"/>
          <a:ea typeface="IBM Plex Sans"/>
          <a:cs typeface="IBM Plex Sans"/>
          <a:sym typeface="IBM Plex Sans"/>
        </a:defRPr>
      </a:lvl2pPr>
      <a:lvl3pPr marL="529153" marR="0" indent="-230710" algn="l" defTabSz="609585" rtl="0" latinLnBrk="0">
        <a:lnSpc>
          <a:spcPct val="100000"/>
        </a:lnSpc>
        <a:spcBef>
          <a:spcPts val="1467"/>
        </a:spcBef>
        <a:spcAft>
          <a:spcPts val="0"/>
        </a:spcAft>
        <a:buClrTx/>
        <a:buSzPct val="100000"/>
        <a:buFontTx/>
        <a:buChar char="•"/>
        <a:tabLst/>
        <a:defRPr sz="1867" b="0" i="0" u="none" strike="noStrike" cap="none" spc="0" baseline="0">
          <a:solidFill>
            <a:srgbClr val="FFFFFF"/>
          </a:solidFill>
          <a:uFillTx/>
          <a:latin typeface="IBM Plex Sans"/>
          <a:ea typeface="IBM Plex Sans"/>
          <a:cs typeface="IBM Plex Sans"/>
          <a:sym typeface="IBM Plex Sans"/>
        </a:defRPr>
      </a:lvl3pPr>
      <a:lvl4pPr marL="833946" marR="0" indent="-224361" algn="l" defTabSz="609585" rtl="0" latinLnBrk="0">
        <a:lnSpc>
          <a:spcPct val="100000"/>
        </a:lnSpc>
        <a:spcBef>
          <a:spcPts val="1467"/>
        </a:spcBef>
        <a:spcAft>
          <a:spcPts val="0"/>
        </a:spcAft>
        <a:buClrTx/>
        <a:buSzPct val="100000"/>
        <a:buFontTx/>
        <a:buChar char="–"/>
        <a:tabLst/>
        <a:defRPr sz="1867" b="0" i="0" u="none" strike="noStrike" cap="none" spc="0" baseline="0">
          <a:solidFill>
            <a:srgbClr val="FFFFFF"/>
          </a:solidFill>
          <a:uFillTx/>
          <a:latin typeface="IBM Plex Sans"/>
          <a:ea typeface="IBM Plex Sans"/>
          <a:cs typeface="IBM Plex Sans"/>
          <a:sym typeface="IBM Plex Sans"/>
        </a:defRPr>
      </a:lvl4pPr>
      <a:lvl5pPr marL="1071007" marR="0" indent="-230710" algn="l" defTabSz="609585" rtl="0" latinLnBrk="0">
        <a:lnSpc>
          <a:spcPct val="100000"/>
        </a:lnSpc>
        <a:spcBef>
          <a:spcPts val="1467"/>
        </a:spcBef>
        <a:spcAft>
          <a:spcPts val="0"/>
        </a:spcAft>
        <a:buClrTx/>
        <a:buSzPct val="100000"/>
        <a:buFontTx/>
        <a:buChar char="»"/>
        <a:tabLst/>
        <a:defRPr sz="1867" b="0" i="0" u="none" strike="noStrike" cap="none" spc="0" baseline="0">
          <a:solidFill>
            <a:srgbClr val="FFFFFF"/>
          </a:solidFill>
          <a:uFillTx/>
          <a:latin typeface="IBM Plex Sans"/>
          <a:ea typeface="IBM Plex Sans"/>
          <a:cs typeface="IBM Plex Sans"/>
          <a:sym typeface="IBM Plex Sans"/>
        </a:defRPr>
      </a:lvl5pPr>
      <a:lvl6pPr marL="3261278" marR="0" indent="-213355" algn="l" defTabSz="609585" rtl="0" latinLnBrk="0">
        <a:lnSpc>
          <a:spcPct val="100000"/>
        </a:lnSpc>
        <a:spcBef>
          <a:spcPts val="1467"/>
        </a:spcBef>
        <a:spcAft>
          <a:spcPts val="0"/>
        </a:spcAft>
        <a:buClrTx/>
        <a:buSzPct val="100000"/>
        <a:buFontTx/>
        <a:buChar char="•"/>
        <a:tabLst/>
        <a:defRPr sz="1867" b="0" i="0" u="none" strike="noStrike" cap="none" spc="0" baseline="0">
          <a:solidFill>
            <a:srgbClr val="FFFFFF"/>
          </a:solidFill>
          <a:uFillTx/>
          <a:latin typeface="IBM Plex Sans"/>
          <a:ea typeface="IBM Plex Sans"/>
          <a:cs typeface="IBM Plex Sans"/>
          <a:sym typeface="IBM Plex Sans"/>
        </a:defRPr>
      </a:lvl6pPr>
      <a:lvl7pPr marL="3870863" marR="0" indent="-213355" algn="l" defTabSz="609585" rtl="0" latinLnBrk="0">
        <a:lnSpc>
          <a:spcPct val="100000"/>
        </a:lnSpc>
        <a:spcBef>
          <a:spcPts val="1467"/>
        </a:spcBef>
        <a:spcAft>
          <a:spcPts val="0"/>
        </a:spcAft>
        <a:buClrTx/>
        <a:buSzPct val="100000"/>
        <a:buFontTx/>
        <a:buChar char="•"/>
        <a:tabLst/>
        <a:defRPr sz="1867" b="0" i="0" u="none" strike="noStrike" cap="none" spc="0" baseline="0">
          <a:solidFill>
            <a:srgbClr val="FFFFFF"/>
          </a:solidFill>
          <a:uFillTx/>
          <a:latin typeface="IBM Plex Sans"/>
          <a:ea typeface="IBM Plex Sans"/>
          <a:cs typeface="IBM Plex Sans"/>
          <a:sym typeface="IBM Plex Sans"/>
        </a:defRPr>
      </a:lvl7pPr>
      <a:lvl8pPr marL="4480448" marR="0" indent="-213355" algn="l" defTabSz="609585" rtl="0" latinLnBrk="0">
        <a:lnSpc>
          <a:spcPct val="100000"/>
        </a:lnSpc>
        <a:spcBef>
          <a:spcPts val="1467"/>
        </a:spcBef>
        <a:spcAft>
          <a:spcPts val="0"/>
        </a:spcAft>
        <a:buClrTx/>
        <a:buSzPct val="100000"/>
        <a:buFontTx/>
        <a:buChar char="•"/>
        <a:tabLst/>
        <a:defRPr sz="1867" b="0" i="0" u="none" strike="noStrike" cap="none" spc="0" baseline="0">
          <a:solidFill>
            <a:srgbClr val="FFFFFF"/>
          </a:solidFill>
          <a:uFillTx/>
          <a:latin typeface="IBM Plex Sans"/>
          <a:ea typeface="IBM Plex Sans"/>
          <a:cs typeface="IBM Plex Sans"/>
          <a:sym typeface="IBM Plex Sans"/>
        </a:defRPr>
      </a:lvl8pPr>
      <a:lvl9pPr marL="5090033" marR="0" indent="-213355" algn="l" defTabSz="609585" rtl="0" latinLnBrk="0">
        <a:lnSpc>
          <a:spcPct val="100000"/>
        </a:lnSpc>
        <a:spcBef>
          <a:spcPts val="1467"/>
        </a:spcBef>
        <a:spcAft>
          <a:spcPts val="0"/>
        </a:spcAft>
        <a:buClrTx/>
        <a:buSzPct val="100000"/>
        <a:buFontTx/>
        <a:buChar char="•"/>
        <a:tabLst/>
        <a:defRPr sz="1867" b="0" i="0" u="none" strike="noStrike" cap="none" spc="0" baseline="0">
          <a:solidFill>
            <a:srgbClr val="FFFFFF"/>
          </a:solidFill>
          <a:uFillTx/>
          <a:latin typeface="IBM Plex Sans"/>
          <a:ea typeface="IBM Plex Sans"/>
          <a:cs typeface="IBM Plex Sans"/>
          <a:sym typeface="IBM Plex Sans"/>
        </a:defRPr>
      </a:lvl9pPr>
    </p:bodyStyle>
    <p:otherStyle>
      <a:lvl1pPr marL="0" marR="0" indent="0" algn="r" defTabSz="914377"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1pPr>
      <a:lvl2pPr marL="0" marR="0" indent="457189" algn="r" defTabSz="914377"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2pPr>
      <a:lvl3pPr marL="0" marR="0" indent="914377" algn="r" defTabSz="914377"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3pPr>
      <a:lvl4pPr marL="0" marR="0" indent="1371566" algn="r" defTabSz="914377"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4pPr>
      <a:lvl5pPr marL="0" marR="0" indent="1828754" algn="r" defTabSz="914377"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5pPr>
      <a:lvl6pPr marL="0" marR="0" indent="2285943" algn="r" defTabSz="914377"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6pPr>
      <a:lvl7pPr marL="0" marR="0" indent="2743131" algn="r" defTabSz="914377"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7pPr>
      <a:lvl8pPr marL="0" marR="0" indent="3200320" algn="r" defTabSz="914377"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8pPr>
      <a:lvl9pPr marL="0" marR="0" indent="3657509" algn="r" defTabSz="914377"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7.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34.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34.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hyperlink" Target="https://www.ibm.com/support/knowledgecenter/SSQNUZ_2.5.0/cpd/plan/rhos-reqs.html" TargetMode="External"/><Relationship Id="rId2" Type="http://schemas.openxmlformats.org/officeDocument/2006/relationships/notesSlide" Target="../notesSlides/notesSlide10.xm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34.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tiff"/><Relationship Id="rId7" Type="http://schemas.openxmlformats.org/officeDocument/2006/relationships/image" Target="../media/image18.tiff"/><Relationship Id="rId2" Type="http://schemas.openxmlformats.org/officeDocument/2006/relationships/notesSlide" Target="../notesSlides/notesSlide1.xml"/><Relationship Id="rId1" Type="http://schemas.openxmlformats.org/officeDocument/2006/relationships/slideLayout" Target="../slideLayouts/slideLayout42.xml"/><Relationship Id="rId6" Type="http://schemas.openxmlformats.org/officeDocument/2006/relationships/image" Target="../media/image17.tiff"/><Relationship Id="rId11" Type="http://schemas.openxmlformats.org/officeDocument/2006/relationships/image" Target="../media/image22.png"/><Relationship Id="rId5" Type="http://schemas.openxmlformats.org/officeDocument/2006/relationships/image" Target="../media/image16.tiff"/><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34.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3" Type="http://schemas.openxmlformats.org/officeDocument/2006/relationships/hyperlink" Target="https://apps.na.collabserv.com/wikis/home?lang=en-us#!/wiki/Wd855b33ea663_4b57_a7c7_f5e8e37c2716/page/Watson%20Install%20Prereqs%20(Q4%202019%20Release)" TargetMode="External"/><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3" Type="http://schemas.openxmlformats.org/officeDocument/2006/relationships/hyperlink" Target="https://apps.na.collabserv.com/wikis/home?lang=en-us#!/wiki/Wd855b33ea663_4b57_a7c7_f5e8e37c2716/page/How%20to%20scale%20WA%201.2%20from%20Dev%20to%20HA" TargetMode="External"/><Relationship Id="rId2" Type="http://schemas.openxmlformats.org/officeDocument/2006/relationships/notesSlide" Target="../notesSlides/notesSlide24.xml"/><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3" Type="http://schemas.openxmlformats.org/officeDocument/2006/relationships/hyperlink" Target="https://apps.na.collabserv.com/wikis/home?lang=en-us#!/wiki/Wd855b33ea663_4b57_a7c7_f5e8e37c2716/page/Mustgather%20data%20collection" TargetMode="External"/><Relationship Id="rId2" Type="http://schemas.openxmlformats.org/officeDocument/2006/relationships/notesSlide" Target="../notesSlides/notesSlide27.xml"/><Relationship Id="rId1" Type="http://schemas.openxmlformats.org/officeDocument/2006/relationships/slideLayout" Target="../slideLayouts/slideLayout34.xml"/><Relationship Id="rId4" Type="http://schemas.openxmlformats.org/officeDocument/2006/relationships/hyperlink" Target="https://ibm.box.com/s/wo344kbjz7gihm3dq27hdlymn32yx2cv"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3" Type="http://schemas.openxmlformats.org/officeDocument/2006/relationships/hyperlink" Target="https://www.ibm.com/mysupport/s/" TargetMode="External"/><Relationship Id="rId7" Type="http://schemas.openxmlformats.org/officeDocument/2006/relationships/hyperlink" Target="https://w3-connections.ibm.com/forums/html/forum?id=5f43a252-c824-4741-9598-3b45067f0701&amp;ps=25" TargetMode="External"/><Relationship Id="rId2" Type="http://schemas.openxmlformats.org/officeDocument/2006/relationships/notesSlide" Target="../notesSlides/notesSlide29.xml"/><Relationship Id="rId1" Type="http://schemas.openxmlformats.org/officeDocument/2006/relationships/slideLayout" Target="../slideLayouts/slideLayout34.xml"/><Relationship Id="rId6" Type="http://schemas.openxmlformats.org/officeDocument/2006/relationships/hyperlink" Target="https://ibm-analytics.slack.com/archives/CJQ323MMM" TargetMode="External"/><Relationship Id="rId5" Type="http://schemas.openxmlformats.org/officeDocument/2006/relationships/hyperlink" Target="https://ibm-analytics.slack.com/archives/CMV8V8UJU" TargetMode="External"/><Relationship Id="rId4" Type="http://schemas.openxmlformats.org/officeDocument/2006/relationships/hyperlink" Target="https://ibm-analytics.slack.com/archives/C1U97HQ3T"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www.ibm.com/support/producthub/icpdata/docs/content/SSQNUZ_current/cpd/overview/overview.html" TargetMode="External"/><Relationship Id="rId2" Type="http://schemas.openxmlformats.org/officeDocument/2006/relationships/hyperlink" Target="http://www.ibm.biz/watsoncp4d" TargetMode="External"/><Relationship Id="rId1" Type="http://schemas.openxmlformats.org/officeDocument/2006/relationships/slideLayout" Target="../slideLayouts/slideLayout34.xml"/><Relationship Id="rId4" Type="http://schemas.openxmlformats.org/officeDocument/2006/relationships/hyperlink" Target="https://ibm.seismic.com/Link/Content/DChXM-Dl2TbkO4gQPCGpez_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7" name="Session Title or  Presentation Name"/>
          <p:cNvSpPr txBox="1"/>
          <p:nvPr/>
        </p:nvSpPr>
        <p:spPr>
          <a:xfrm>
            <a:off x="304799" y="237067"/>
            <a:ext cx="10020301" cy="19389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0959" rIns="60959">
            <a:spAutoFit/>
          </a:bodyPr>
          <a:lstStyle/>
          <a:p>
            <a:pPr defTabSz="914377" hangingPunct="0">
              <a:defRPr sz="2400">
                <a:solidFill>
                  <a:srgbClr val="FFFFFF"/>
                </a:solidFill>
                <a:latin typeface="IBM Plex Sans Light"/>
                <a:ea typeface="IBM Plex Sans Light"/>
                <a:cs typeface="IBM Plex Sans Light"/>
                <a:sym typeface="IBM Plex Sans Light"/>
              </a:defRPr>
            </a:pPr>
            <a:r>
              <a:rPr lang="en-US" sz="3200" kern="0" dirty="0">
                <a:solidFill>
                  <a:srgbClr val="A7A7A7">
                    <a:lumMod val="20000"/>
                    <a:lumOff val="80000"/>
                  </a:srgbClr>
                </a:solidFill>
                <a:latin typeface="Arial"/>
                <a:sym typeface="IBM Plex Sans Light"/>
              </a:rPr>
              <a:t>Session: </a:t>
            </a:r>
            <a:r>
              <a:rPr lang="en-US" sz="3200" b="1" dirty="0">
                <a:solidFill>
                  <a:schemeClr val="tx2">
                    <a:lumMod val="20000"/>
                    <a:lumOff val="80000"/>
                  </a:schemeClr>
                </a:solidFill>
                <a:latin typeface="Arial"/>
              </a:rPr>
              <a:t>Problem Solving &amp; Troubleshooting</a:t>
            </a:r>
          </a:p>
          <a:p>
            <a:pPr defTabSz="914377" hangingPunct="0">
              <a:defRPr sz="2400">
                <a:solidFill>
                  <a:srgbClr val="FFFFFF"/>
                </a:solidFill>
                <a:latin typeface="IBM Plex Sans Light"/>
                <a:ea typeface="IBM Plex Sans Light"/>
                <a:cs typeface="IBM Plex Sans Light"/>
                <a:sym typeface="IBM Plex Sans Light"/>
              </a:defRPr>
            </a:pPr>
            <a:r>
              <a:rPr lang="en-US" sz="3200" b="1" dirty="0">
                <a:solidFill>
                  <a:schemeClr val="tx2">
                    <a:lumMod val="20000"/>
                    <a:lumOff val="80000"/>
                  </a:schemeClr>
                </a:solidFill>
                <a:latin typeface="Arial"/>
              </a:rPr>
              <a:t>Watson on Cloud Pak for Data</a:t>
            </a:r>
            <a:br>
              <a:rPr lang="en-US" sz="3200">
                <a:solidFill>
                  <a:schemeClr val="tx2">
                    <a:lumMod val="20000"/>
                    <a:lumOff val="80000"/>
                  </a:schemeClr>
                </a:solidFill>
                <a:latin typeface="Arial"/>
              </a:rPr>
            </a:br>
            <a:r>
              <a:rPr lang="en-US" sz="2400">
                <a:sym typeface="IBM Plex Sans Light"/>
              </a:rPr>
              <a:t>Session </a:t>
            </a:r>
            <a:r>
              <a:rPr lang="en-US" sz="2400" dirty="0">
                <a:sym typeface="IBM Plex Sans Light"/>
              </a:rPr>
              <a:t>ID = J0559, Check-in ID=f3f6</a:t>
            </a:r>
            <a:br>
              <a:rPr lang="en-US" sz="3200" dirty="0">
                <a:solidFill>
                  <a:schemeClr val="tx2">
                    <a:lumMod val="20000"/>
                    <a:lumOff val="80000"/>
                  </a:schemeClr>
                </a:solidFill>
                <a:latin typeface="Arial"/>
              </a:rPr>
            </a:br>
            <a:endParaRPr sz="3200" kern="0" dirty="0">
              <a:solidFill>
                <a:srgbClr val="FFFFFF"/>
              </a:solidFill>
              <a:latin typeface="IBM Plex Sans Light"/>
              <a:sym typeface="IBM Plex Sans Light"/>
            </a:endParaRPr>
          </a:p>
        </p:txBody>
      </p:sp>
      <p:sp>
        <p:nvSpPr>
          <p:cNvPr id="4" name="Rectangle 3">
            <a:extLst>
              <a:ext uri="{FF2B5EF4-FFF2-40B4-BE49-F238E27FC236}">
                <a16:creationId xmlns:a16="http://schemas.microsoft.com/office/drawing/2014/main" id="{9085872D-7744-7946-B03C-8A9F8F88E8E5}"/>
              </a:ext>
            </a:extLst>
          </p:cNvPr>
          <p:cNvSpPr/>
          <p:nvPr/>
        </p:nvSpPr>
        <p:spPr>
          <a:xfrm>
            <a:off x="304799" y="2345336"/>
            <a:ext cx="3297614" cy="646331"/>
          </a:xfrm>
          <a:prstGeom prst="rect">
            <a:avLst/>
          </a:prstGeom>
        </p:spPr>
        <p:txBody>
          <a:bodyPr wrap="square">
            <a:spAutoFit/>
          </a:bodyPr>
          <a:lstStyle/>
          <a:p>
            <a:r>
              <a:rPr lang="en-US" sz="1200" dirty="0">
                <a:solidFill>
                  <a:srgbClr val="FFFFFF"/>
                </a:solidFill>
              </a:rPr>
              <a:t>Jennifer Wales</a:t>
            </a:r>
          </a:p>
          <a:p>
            <a:r>
              <a:rPr lang="en-US" sz="1200" dirty="0">
                <a:solidFill>
                  <a:srgbClr val="FFFFFF"/>
                </a:solidFill>
              </a:rPr>
              <a:t>Offering Manager,  Data and AI Expert Labs</a:t>
            </a:r>
          </a:p>
          <a:p>
            <a:r>
              <a:rPr lang="en-US" sz="1200" dirty="0" err="1">
                <a:solidFill>
                  <a:srgbClr val="FFFFFF"/>
                </a:solidFill>
              </a:rPr>
              <a:t>jennifer_wales@us.ibm.com</a:t>
            </a:r>
            <a:endParaRPr lang="en-US" sz="1200" dirty="0">
              <a:solidFill>
                <a:srgbClr val="FFFFFF"/>
              </a:solidFill>
            </a:endParaRPr>
          </a:p>
        </p:txBody>
      </p:sp>
      <p:sp>
        <p:nvSpPr>
          <p:cNvPr id="5" name="Rectangle 4">
            <a:extLst>
              <a:ext uri="{FF2B5EF4-FFF2-40B4-BE49-F238E27FC236}">
                <a16:creationId xmlns:a16="http://schemas.microsoft.com/office/drawing/2014/main" id="{1D40E7AC-8EFF-6444-BAE4-74E9D52B3805}"/>
              </a:ext>
            </a:extLst>
          </p:cNvPr>
          <p:cNvSpPr/>
          <p:nvPr/>
        </p:nvSpPr>
        <p:spPr>
          <a:xfrm>
            <a:off x="304799" y="3143946"/>
            <a:ext cx="4496936" cy="646331"/>
          </a:xfrm>
          <a:prstGeom prst="rect">
            <a:avLst/>
          </a:prstGeom>
        </p:spPr>
        <p:txBody>
          <a:bodyPr wrap="square">
            <a:spAutoFit/>
          </a:bodyPr>
          <a:lstStyle/>
          <a:p>
            <a:r>
              <a:rPr lang="en-US" sz="1200" dirty="0">
                <a:solidFill>
                  <a:srgbClr val="FFFFFF"/>
                </a:solidFill>
              </a:rPr>
              <a:t>Brandon </a:t>
            </a:r>
            <a:r>
              <a:rPr lang="en-US" sz="1200" dirty="0" err="1">
                <a:solidFill>
                  <a:srgbClr val="FFFFFF"/>
                </a:solidFill>
              </a:rPr>
              <a:t>Swink</a:t>
            </a:r>
            <a:endParaRPr lang="en-US" sz="1200" dirty="0">
              <a:solidFill>
                <a:srgbClr val="FFFFFF"/>
              </a:solidFill>
            </a:endParaRPr>
          </a:p>
          <a:p>
            <a:r>
              <a:rPr lang="en-US" sz="1200" dirty="0">
                <a:solidFill>
                  <a:srgbClr val="FFFFFF"/>
                </a:solidFill>
              </a:rPr>
              <a:t>Analytics and AI Architect, North America</a:t>
            </a:r>
          </a:p>
          <a:p>
            <a:r>
              <a:rPr lang="en-US" sz="1200" dirty="0" err="1">
                <a:solidFill>
                  <a:srgbClr val="FFFFFF"/>
                </a:solidFill>
              </a:rPr>
              <a:t>swink@us.ibm.com</a:t>
            </a:r>
            <a:endParaRPr lang="en-US" sz="1200" dirty="0">
              <a:solidFill>
                <a:srgbClr val="FFFFFF"/>
              </a:solidFill>
            </a:endParaRPr>
          </a:p>
        </p:txBody>
      </p:sp>
    </p:spTree>
    <p:extLst>
      <p:ext uri="{BB962C8B-B14F-4D97-AF65-F5344CB8AC3E}">
        <p14:creationId xmlns:p14="http://schemas.microsoft.com/office/powerpoint/2010/main" val="290366571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E53331-4A55-4800-9EF3-6B19745117CE}"/>
              </a:ext>
            </a:extLst>
          </p:cNvPr>
          <p:cNvSpPr>
            <a:spLocks noGrp="1"/>
          </p:cNvSpPr>
          <p:nvPr>
            <p:ph type="title" idx="4294967295"/>
          </p:nvPr>
        </p:nvSpPr>
        <p:spPr>
          <a:xfrm>
            <a:off x="182582" y="335834"/>
            <a:ext cx="12192000" cy="744821"/>
          </a:xfrm>
        </p:spPr>
        <p:txBody>
          <a:bodyPr/>
          <a:lstStyle/>
          <a:p>
            <a:r>
              <a:rPr lang="en-US" dirty="0">
                <a:solidFill>
                  <a:schemeClr val="accent2"/>
                </a:solidFill>
              </a:rPr>
              <a:t>Databases stay in Pending Status (</a:t>
            </a:r>
            <a:r>
              <a:rPr lang="en-US" dirty="0" err="1">
                <a:solidFill>
                  <a:schemeClr val="accent2"/>
                </a:solidFill>
              </a:rPr>
              <a:t>minio</a:t>
            </a:r>
            <a:r>
              <a:rPr lang="en-US" dirty="0">
                <a:solidFill>
                  <a:schemeClr val="accent2"/>
                </a:solidFill>
              </a:rPr>
              <a:t>, mongo, </a:t>
            </a:r>
            <a:r>
              <a:rPr lang="en-US" dirty="0" err="1">
                <a:solidFill>
                  <a:schemeClr val="accent2"/>
                </a:solidFill>
              </a:rPr>
              <a:t>etcd</a:t>
            </a:r>
            <a:r>
              <a:rPr lang="en-US" dirty="0">
                <a:solidFill>
                  <a:schemeClr val="accent2"/>
                </a:solidFill>
              </a:rPr>
              <a:t>)</a:t>
            </a:r>
          </a:p>
        </p:txBody>
      </p:sp>
      <p:sp>
        <p:nvSpPr>
          <p:cNvPr id="4" name="Rectangle 3">
            <a:extLst>
              <a:ext uri="{FF2B5EF4-FFF2-40B4-BE49-F238E27FC236}">
                <a16:creationId xmlns:a16="http://schemas.microsoft.com/office/drawing/2014/main" id="{B600EA2F-971B-1844-B2CA-4B48389B5E5C}"/>
              </a:ext>
            </a:extLst>
          </p:cNvPr>
          <p:cNvSpPr/>
          <p:nvPr/>
        </p:nvSpPr>
        <p:spPr>
          <a:xfrm>
            <a:off x="182582" y="1080655"/>
            <a:ext cx="10721332" cy="5755422"/>
          </a:xfrm>
          <a:prstGeom prst="rect">
            <a:avLst/>
          </a:prstGeom>
        </p:spPr>
        <p:txBody>
          <a:bodyPr wrap="square">
            <a:spAutoFit/>
          </a:bodyPr>
          <a:lstStyle/>
          <a:p>
            <a:r>
              <a:rPr lang="en-US" dirty="0"/>
              <a:t>To Debug:</a:t>
            </a:r>
          </a:p>
          <a:p>
            <a:endParaRPr lang="en-US" dirty="0"/>
          </a:p>
          <a:p>
            <a:pPr marL="285750" indent="-285750">
              <a:buFont typeface="Arial" panose="020B0604020202020204" pitchFamily="34" charset="0"/>
              <a:buChar char="•"/>
            </a:pPr>
            <a:r>
              <a:rPr lang="en-US" dirty="0"/>
              <a:t>Describe on the pod 	</a:t>
            </a:r>
            <a:r>
              <a:rPr lang="en-US" dirty="0" err="1"/>
              <a:t>oc</a:t>
            </a:r>
            <a:r>
              <a:rPr lang="en-US" dirty="0"/>
              <a:t> describe pod {</a:t>
            </a:r>
            <a:r>
              <a:rPr lang="en-US" dirty="0" err="1"/>
              <a:t>podname</a:t>
            </a:r>
            <a:r>
              <a:rPr lang="en-US" dirty="0"/>
              <a:t>}</a:t>
            </a:r>
          </a:p>
          <a:p>
            <a:pPr lvl="1"/>
            <a:r>
              <a:rPr lang="en-US" sz="1600" dirty="0"/>
              <a:t>Warning  </a:t>
            </a:r>
            <a:r>
              <a:rPr lang="en-US" sz="1600" dirty="0" err="1"/>
              <a:t>FailedScheduling</a:t>
            </a:r>
            <a:r>
              <a:rPr lang="en-US" sz="1600" dirty="0"/>
              <a:t>  1m (x3288 over 1h)  default-scheduler  pod has unbound </a:t>
            </a:r>
            <a:r>
              <a:rPr lang="en-US" sz="1600" dirty="0" err="1"/>
              <a:t>PersistentVolumeClaims</a:t>
            </a:r>
            <a:r>
              <a:rPr lang="en-US" sz="1600" dirty="0"/>
              <a:t> (repeated 3 times)</a:t>
            </a:r>
          </a:p>
          <a:p>
            <a:pPr marL="285750" indent="-285750">
              <a:buFont typeface="Arial" panose="020B0604020202020204" pitchFamily="34" charset="0"/>
              <a:buChar char="•"/>
            </a:pPr>
            <a:r>
              <a:rPr lang="en-US" dirty="0"/>
              <a:t>Describe on the </a:t>
            </a:r>
            <a:r>
              <a:rPr lang="en-US" dirty="0" err="1"/>
              <a:t>pvc</a:t>
            </a:r>
            <a:r>
              <a:rPr lang="en-US" dirty="0"/>
              <a:t>	</a:t>
            </a:r>
            <a:r>
              <a:rPr lang="en-US" dirty="0" err="1"/>
              <a:t>oc</a:t>
            </a:r>
            <a:r>
              <a:rPr lang="en-US" dirty="0"/>
              <a:t> describe </a:t>
            </a:r>
            <a:r>
              <a:rPr lang="en-US" dirty="0" err="1"/>
              <a:t>pvc</a:t>
            </a:r>
            <a:r>
              <a:rPr lang="en-US" dirty="0"/>
              <a:t> {</a:t>
            </a:r>
            <a:r>
              <a:rPr lang="en-US" dirty="0" err="1"/>
              <a:t>pvc</a:t>
            </a:r>
            <a:r>
              <a:rPr lang="en-US" dirty="0"/>
              <a:t> name}</a:t>
            </a:r>
          </a:p>
          <a:p>
            <a:pPr lvl="1"/>
            <a:r>
              <a:rPr lang="en-US" sz="1400" dirty="0"/>
              <a:t>Events:</a:t>
            </a:r>
          </a:p>
          <a:p>
            <a:pPr lvl="1"/>
            <a:r>
              <a:rPr lang="en-US" sz="1400" dirty="0"/>
              <a:t>  Type     Reason              Age                 From                         Message</a:t>
            </a:r>
          </a:p>
          <a:p>
            <a:pPr lvl="1"/>
            <a:r>
              <a:rPr lang="en-US" sz="1400" dirty="0"/>
              <a:t>  ----     ------              ----                ----                         -------</a:t>
            </a:r>
          </a:p>
          <a:p>
            <a:pPr lvl="1"/>
            <a:r>
              <a:rPr lang="en-US" sz="1400" dirty="0"/>
              <a:t>  Warning  </a:t>
            </a:r>
            <a:r>
              <a:rPr lang="en-US" sz="1400" dirty="0" err="1"/>
              <a:t>ProvisioningFailed</a:t>
            </a:r>
            <a:r>
              <a:rPr lang="en-US" sz="1400" dirty="0"/>
              <a:t>  1m (x304 over 1h)   </a:t>
            </a:r>
            <a:r>
              <a:rPr lang="en-US" sz="1400" dirty="0" err="1"/>
              <a:t>persistentvolume</a:t>
            </a:r>
            <a:r>
              <a:rPr lang="en-US" sz="1400" dirty="0"/>
              <a:t>-controller  Failed to provision volume with </a:t>
            </a:r>
            <a:r>
              <a:rPr lang="en-US" sz="1400" dirty="0" err="1"/>
              <a:t>StorageClass</a:t>
            </a:r>
            <a:r>
              <a:rPr lang="en-US" sz="1400" dirty="0"/>
              <a:t> "</a:t>
            </a:r>
            <a:r>
              <a:rPr lang="en-US" sz="1400" dirty="0" err="1"/>
              <a:t>portworx</a:t>
            </a:r>
            <a:r>
              <a:rPr lang="en-US" sz="1400" dirty="0"/>
              <a:t>-nonshared-</a:t>
            </a:r>
            <a:r>
              <a:rPr lang="en-US" sz="1400" dirty="0" err="1"/>
              <a:t>gp</a:t>
            </a:r>
            <a:r>
              <a:rPr lang="en-US" sz="1400" dirty="0"/>
              <a:t>": </a:t>
            </a:r>
            <a:r>
              <a:rPr lang="en-US" sz="1400" dirty="0" err="1"/>
              <a:t>rpc</a:t>
            </a:r>
            <a:r>
              <a:rPr lang="en-US" sz="1400" dirty="0"/>
              <a:t> error: code = Internal desc = Failed to create volume: Volume (Name: pvc-27a263f5-30bc-11ea-b17f-06c79ce24052) create failed: License has expired</a:t>
            </a:r>
          </a:p>
          <a:p>
            <a:endParaRPr lang="en-US" dirty="0"/>
          </a:p>
          <a:p>
            <a:r>
              <a:rPr lang="en-US" dirty="0"/>
              <a:t>Root Cause:</a:t>
            </a:r>
          </a:p>
          <a:p>
            <a:pPr marL="285750" indent="-285750">
              <a:buFont typeface="Arial" panose="020B0604020202020204" pitchFamily="34" charset="0"/>
              <a:buChar char="•"/>
            </a:pPr>
            <a:r>
              <a:rPr lang="en-US" dirty="0" err="1"/>
              <a:t>Portworx</a:t>
            </a:r>
            <a:r>
              <a:rPr lang="en-US" dirty="0"/>
              <a:t> trial license expired.  </a:t>
            </a:r>
          </a:p>
          <a:p>
            <a:endParaRPr lang="en-US" dirty="0"/>
          </a:p>
          <a:p>
            <a:endParaRPr lang="en-US" dirty="0"/>
          </a:p>
          <a:p>
            <a:endParaRPr lang="en-US" dirty="0"/>
          </a:p>
          <a:p>
            <a:endParaRPr lang="en-US" dirty="0"/>
          </a:p>
          <a:p>
            <a:r>
              <a:rPr lang="en-US" dirty="0"/>
              <a:t>To resolve:</a:t>
            </a:r>
          </a:p>
          <a:p>
            <a:r>
              <a:rPr lang="en-US" dirty="0"/>
              <a:t>Uninstall Watson Service, uninstall </a:t>
            </a:r>
            <a:r>
              <a:rPr lang="en-US" dirty="0" err="1"/>
              <a:t>Portworx</a:t>
            </a:r>
            <a:r>
              <a:rPr lang="en-US" dirty="0"/>
              <a:t>, and reinstall (assuming CP4d uses NFS)</a:t>
            </a:r>
          </a:p>
          <a:p>
            <a:endParaRPr lang="en-US" dirty="0"/>
          </a:p>
        </p:txBody>
      </p:sp>
      <p:pic>
        <p:nvPicPr>
          <p:cNvPr id="5" name="Picture 4">
            <a:extLst>
              <a:ext uri="{FF2B5EF4-FFF2-40B4-BE49-F238E27FC236}">
                <a16:creationId xmlns:a16="http://schemas.microsoft.com/office/drawing/2014/main" id="{3540025B-D725-B342-A997-D3445285C8AC}"/>
              </a:ext>
            </a:extLst>
          </p:cNvPr>
          <p:cNvPicPr>
            <a:picLocks noChangeAspect="1"/>
          </p:cNvPicPr>
          <p:nvPr/>
        </p:nvPicPr>
        <p:blipFill>
          <a:blip r:embed="rId3"/>
          <a:stretch>
            <a:fillRect/>
          </a:stretch>
        </p:blipFill>
        <p:spPr>
          <a:xfrm>
            <a:off x="4319672" y="4058681"/>
            <a:ext cx="7150100" cy="1358900"/>
          </a:xfrm>
          <a:prstGeom prst="rect">
            <a:avLst/>
          </a:prstGeom>
        </p:spPr>
      </p:pic>
      <p:pic>
        <p:nvPicPr>
          <p:cNvPr id="6" name="Picture 5">
            <a:extLst>
              <a:ext uri="{FF2B5EF4-FFF2-40B4-BE49-F238E27FC236}">
                <a16:creationId xmlns:a16="http://schemas.microsoft.com/office/drawing/2014/main" id="{7ED7CD20-62F9-BB4F-ACF4-71CFBCDD106C}"/>
              </a:ext>
            </a:extLst>
          </p:cNvPr>
          <p:cNvPicPr>
            <a:picLocks noChangeAspect="1"/>
          </p:cNvPicPr>
          <p:nvPr/>
        </p:nvPicPr>
        <p:blipFill>
          <a:blip r:embed="rId4"/>
          <a:stretch>
            <a:fillRect/>
          </a:stretch>
        </p:blipFill>
        <p:spPr>
          <a:xfrm>
            <a:off x="265491" y="4895310"/>
            <a:ext cx="2603500" cy="762000"/>
          </a:xfrm>
          <a:prstGeom prst="rect">
            <a:avLst/>
          </a:prstGeom>
        </p:spPr>
      </p:pic>
      <p:sp>
        <p:nvSpPr>
          <p:cNvPr id="7" name="Slide Number Placeholder 6">
            <a:extLst>
              <a:ext uri="{FF2B5EF4-FFF2-40B4-BE49-F238E27FC236}">
                <a16:creationId xmlns:a16="http://schemas.microsoft.com/office/drawing/2014/main" id="{9E31FEDF-5871-B74E-8426-642F7FE120D6}"/>
              </a:ext>
            </a:extLst>
          </p:cNvPr>
          <p:cNvSpPr>
            <a:spLocks noGrp="1"/>
          </p:cNvSpPr>
          <p:nvPr>
            <p:ph type="sldNum" sz="quarter" idx="10"/>
          </p:nvPr>
        </p:nvSpPr>
        <p:spPr/>
        <p:txBody>
          <a:bodyPr/>
          <a:lstStyle/>
          <a:p>
            <a:fld id="{D0BE6F14-FF48-0F4F-A8AA-2E3F25371E4A}" type="slidenum">
              <a:rPr lang="en-US" smtClean="0"/>
              <a:pPr/>
              <a:t>10</a:t>
            </a:fld>
            <a:endParaRPr lang="en-US"/>
          </a:p>
        </p:txBody>
      </p:sp>
    </p:spTree>
    <p:extLst>
      <p:ext uri="{BB962C8B-B14F-4D97-AF65-F5344CB8AC3E}">
        <p14:creationId xmlns:p14="http://schemas.microsoft.com/office/powerpoint/2010/main" val="1051949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E53331-4A55-4800-9EF3-6B19745117CE}"/>
              </a:ext>
            </a:extLst>
          </p:cNvPr>
          <p:cNvSpPr>
            <a:spLocks noGrp="1"/>
          </p:cNvSpPr>
          <p:nvPr>
            <p:ph type="title" idx="4294967295"/>
          </p:nvPr>
        </p:nvSpPr>
        <p:spPr>
          <a:xfrm>
            <a:off x="182582" y="335834"/>
            <a:ext cx="12192000" cy="744821"/>
          </a:xfrm>
        </p:spPr>
        <p:txBody>
          <a:bodyPr/>
          <a:lstStyle/>
          <a:p>
            <a:r>
              <a:rPr lang="en-US" dirty="0">
                <a:solidFill>
                  <a:schemeClr val="accent2"/>
                </a:solidFill>
              </a:rPr>
              <a:t>Helm</a:t>
            </a:r>
          </a:p>
        </p:txBody>
      </p:sp>
      <p:sp>
        <p:nvSpPr>
          <p:cNvPr id="4" name="Rectangle 3">
            <a:extLst>
              <a:ext uri="{FF2B5EF4-FFF2-40B4-BE49-F238E27FC236}">
                <a16:creationId xmlns:a16="http://schemas.microsoft.com/office/drawing/2014/main" id="{B600EA2F-971B-1844-B2CA-4B48389B5E5C}"/>
              </a:ext>
            </a:extLst>
          </p:cNvPr>
          <p:cNvSpPr/>
          <p:nvPr/>
        </p:nvSpPr>
        <p:spPr>
          <a:xfrm>
            <a:off x="182582" y="1328676"/>
            <a:ext cx="11717318" cy="5170646"/>
          </a:xfrm>
          <a:prstGeom prst="rect">
            <a:avLst/>
          </a:prstGeom>
        </p:spPr>
        <p:txBody>
          <a:bodyPr wrap="square">
            <a:spAutoFit/>
          </a:bodyPr>
          <a:lstStyle/>
          <a:p>
            <a:r>
              <a:rPr lang="en-US" dirty="0"/>
              <a:t>What is it? https://</a:t>
            </a:r>
            <a:r>
              <a:rPr lang="en-US" dirty="0" err="1"/>
              <a:t>github.com</a:t>
            </a:r>
            <a:r>
              <a:rPr lang="en-US" dirty="0"/>
              <a:t>/helm/helm</a:t>
            </a:r>
          </a:p>
          <a:p>
            <a:endParaRPr lang="en-US" dirty="0"/>
          </a:p>
          <a:p>
            <a:r>
              <a:rPr lang="en-US" dirty="0"/>
              <a:t>Not installed by default – can grab from tiller pod</a:t>
            </a:r>
          </a:p>
          <a:p>
            <a:r>
              <a:rPr lang="en-US" sz="1600" dirty="0">
                <a:solidFill>
                  <a:schemeClr val="accent3"/>
                </a:solidFill>
              </a:rPr>
              <a:t>cd /</a:t>
            </a:r>
            <a:r>
              <a:rPr lang="en-US" sz="1600" dirty="0" err="1">
                <a:solidFill>
                  <a:schemeClr val="accent3"/>
                </a:solidFill>
              </a:rPr>
              <a:t>usr</a:t>
            </a:r>
            <a:r>
              <a:rPr lang="en-US" sz="1600" dirty="0">
                <a:solidFill>
                  <a:schemeClr val="accent3"/>
                </a:solidFill>
              </a:rPr>
              <a:t>/local/bin</a:t>
            </a:r>
          </a:p>
          <a:p>
            <a:r>
              <a:rPr lang="en-US" sz="1600" dirty="0" err="1">
                <a:solidFill>
                  <a:schemeClr val="accent3"/>
                </a:solidFill>
              </a:rPr>
              <a:t>tiller_pod</a:t>
            </a:r>
            <a:r>
              <a:rPr lang="en-US" sz="1600" dirty="0">
                <a:solidFill>
                  <a:schemeClr val="accent3"/>
                </a:solidFill>
              </a:rPr>
              <a:t>=$(</a:t>
            </a:r>
            <a:r>
              <a:rPr lang="en-US" sz="1600" dirty="0" err="1">
                <a:solidFill>
                  <a:schemeClr val="accent3"/>
                </a:solidFill>
              </a:rPr>
              <a:t>oc</a:t>
            </a:r>
            <a:r>
              <a:rPr lang="en-US" sz="1600" dirty="0">
                <a:solidFill>
                  <a:schemeClr val="accent3"/>
                </a:solidFill>
              </a:rPr>
              <a:t> get po | grep </a:t>
            </a:r>
            <a:r>
              <a:rPr lang="en-US" sz="1600" dirty="0" err="1">
                <a:solidFill>
                  <a:schemeClr val="accent3"/>
                </a:solidFill>
              </a:rPr>
              <a:t>icpd</a:t>
            </a:r>
            <a:r>
              <a:rPr lang="en-US" sz="1600" dirty="0">
                <a:solidFill>
                  <a:schemeClr val="accent3"/>
                </a:solidFill>
              </a:rPr>
              <a:t>-till | </a:t>
            </a:r>
            <a:r>
              <a:rPr lang="en-US" sz="1600" dirty="0" err="1">
                <a:solidFill>
                  <a:schemeClr val="accent3"/>
                </a:solidFill>
              </a:rPr>
              <a:t>awk</a:t>
            </a:r>
            <a:r>
              <a:rPr lang="en-US" sz="1600" dirty="0">
                <a:solidFill>
                  <a:schemeClr val="accent3"/>
                </a:solidFill>
              </a:rPr>
              <a:t> '{print $1}')</a:t>
            </a:r>
          </a:p>
          <a:p>
            <a:r>
              <a:rPr lang="en-US" sz="1600" dirty="0" err="1">
                <a:solidFill>
                  <a:schemeClr val="accent3"/>
                </a:solidFill>
              </a:rPr>
              <a:t>oc</a:t>
            </a:r>
            <a:r>
              <a:rPr lang="en-US" sz="1600" dirty="0">
                <a:solidFill>
                  <a:schemeClr val="accent3"/>
                </a:solidFill>
              </a:rPr>
              <a:t> cp ${</a:t>
            </a:r>
            <a:r>
              <a:rPr lang="en-US" sz="1600" dirty="0" err="1">
                <a:solidFill>
                  <a:schemeClr val="accent3"/>
                </a:solidFill>
              </a:rPr>
              <a:t>tiller_pod</a:t>
            </a:r>
            <a:r>
              <a:rPr lang="en-US" sz="1600" dirty="0">
                <a:solidFill>
                  <a:schemeClr val="accent3"/>
                </a:solidFill>
              </a:rPr>
              <a:t>}:helm helm</a:t>
            </a:r>
          </a:p>
          <a:p>
            <a:r>
              <a:rPr lang="en-US" sz="1600" dirty="0" err="1">
                <a:solidFill>
                  <a:schemeClr val="accent3"/>
                </a:solidFill>
              </a:rPr>
              <a:t>chmod</a:t>
            </a:r>
            <a:r>
              <a:rPr lang="en-US" sz="1600" dirty="0">
                <a:solidFill>
                  <a:schemeClr val="accent3"/>
                </a:solidFill>
              </a:rPr>
              <a:t> +x helm</a:t>
            </a:r>
          </a:p>
          <a:p>
            <a:r>
              <a:rPr lang="en-US" sz="1600" dirty="0">
                <a:solidFill>
                  <a:schemeClr val="accent3"/>
                </a:solidFill>
              </a:rPr>
              <a:t>./helm </a:t>
            </a:r>
            <a:r>
              <a:rPr lang="en-US" sz="1600" dirty="0" err="1">
                <a:solidFill>
                  <a:schemeClr val="accent3"/>
                </a:solidFill>
              </a:rPr>
              <a:t>init</a:t>
            </a:r>
            <a:r>
              <a:rPr lang="en-US" sz="1600" dirty="0">
                <a:solidFill>
                  <a:schemeClr val="accent3"/>
                </a:solidFill>
              </a:rPr>
              <a:t> --client-only</a:t>
            </a:r>
          </a:p>
          <a:p>
            <a:endParaRPr lang="en-US" dirty="0"/>
          </a:p>
          <a:p>
            <a:r>
              <a:rPr lang="en-US" dirty="0"/>
              <a:t>Establish the certificate and key for Helm Tiller</a:t>
            </a:r>
          </a:p>
          <a:p>
            <a:endParaRPr lang="en-US" dirty="0"/>
          </a:p>
          <a:p>
            <a:r>
              <a:rPr lang="en-US" sz="1400" dirty="0">
                <a:solidFill>
                  <a:schemeClr val="accent3"/>
                </a:solidFill>
              </a:rPr>
              <a:t>export TILLER_NAMESPACE=</a:t>
            </a:r>
            <a:r>
              <a:rPr lang="en-US" sz="1400" dirty="0" err="1">
                <a:solidFill>
                  <a:schemeClr val="accent3"/>
                </a:solidFill>
              </a:rPr>
              <a:t>zen</a:t>
            </a:r>
            <a:endParaRPr lang="en-US" sz="1400" dirty="0">
              <a:solidFill>
                <a:schemeClr val="accent3"/>
              </a:solidFill>
            </a:endParaRPr>
          </a:p>
          <a:p>
            <a:r>
              <a:rPr lang="en-US" sz="1400" dirty="0" err="1">
                <a:solidFill>
                  <a:schemeClr val="accent3"/>
                </a:solidFill>
              </a:rPr>
              <a:t>oc</a:t>
            </a:r>
            <a:r>
              <a:rPr lang="en-US" sz="1400" dirty="0">
                <a:solidFill>
                  <a:schemeClr val="accent3"/>
                </a:solidFill>
              </a:rPr>
              <a:t> get secret helm-secret -n $TILLER_NAMESPACE -o </a:t>
            </a:r>
            <a:r>
              <a:rPr lang="en-US" sz="1400" dirty="0" err="1">
                <a:solidFill>
                  <a:schemeClr val="accent3"/>
                </a:solidFill>
              </a:rPr>
              <a:t>yaml|grep</a:t>
            </a:r>
            <a:r>
              <a:rPr lang="en-US" sz="1400" dirty="0">
                <a:solidFill>
                  <a:schemeClr val="accent3"/>
                </a:solidFill>
              </a:rPr>
              <a:t> -A3 '^data:'|tail -3 | </a:t>
            </a:r>
            <a:r>
              <a:rPr lang="en-US" sz="1400" dirty="0" err="1">
                <a:solidFill>
                  <a:schemeClr val="accent3"/>
                </a:solidFill>
              </a:rPr>
              <a:t>awk</a:t>
            </a:r>
            <a:r>
              <a:rPr lang="en-US" sz="1400" dirty="0">
                <a:solidFill>
                  <a:schemeClr val="accent3"/>
                </a:solidFill>
              </a:rPr>
              <a:t> -F: '{system("echo "$2" |base64 --decode &gt; "$1)}'</a:t>
            </a:r>
          </a:p>
          <a:p>
            <a:r>
              <a:rPr lang="en-US" sz="1400" dirty="0">
                <a:solidFill>
                  <a:schemeClr val="accent3"/>
                </a:solidFill>
              </a:rPr>
              <a:t>export HELM_TLS_CA_CERT=$PWD/</a:t>
            </a:r>
            <a:r>
              <a:rPr lang="en-US" sz="1400" dirty="0" err="1">
                <a:solidFill>
                  <a:schemeClr val="accent3"/>
                </a:solidFill>
              </a:rPr>
              <a:t>ca.cert.pem</a:t>
            </a:r>
            <a:endParaRPr lang="en-US" sz="1400" dirty="0">
              <a:solidFill>
                <a:schemeClr val="accent3"/>
              </a:solidFill>
            </a:endParaRPr>
          </a:p>
          <a:p>
            <a:r>
              <a:rPr lang="en-US" sz="1400" dirty="0">
                <a:solidFill>
                  <a:schemeClr val="accent3"/>
                </a:solidFill>
              </a:rPr>
              <a:t>export HELM_TLS_CERT=$PWD/</a:t>
            </a:r>
            <a:r>
              <a:rPr lang="en-US" sz="1400" dirty="0" err="1">
                <a:solidFill>
                  <a:schemeClr val="accent3"/>
                </a:solidFill>
              </a:rPr>
              <a:t>helm.cert.pem</a:t>
            </a:r>
            <a:endParaRPr lang="en-US" sz="1400" dirty="0">
              <a:solidFill>
                <a:schemeClr val="accent3"/>
              </a:solidFill>
            </a:endParaRPr>
          </a:p>
          <a:p>
            <a:r>
              <a:rPr lang="en-US" sz="1400" dirty="0">
                <a:solidFill>
                  <a:schemeClr val="accent3"/>
                </a:solidFill>
              </a:rPr>
              <a:t>export HELM_TLS_KEY=$PWD/</a:t>
            </a:r>
            <a:r>
              <a:rPr lang="en-US" sz="1400" dirty="0" err="1">
                <a:solidFill>
                  <a:schemeClr val="accent3"/>
                </a:solidFill>
              </a:rPr>
              <a:t>helm.key.pem</a:t>
            </a:r>
            <a:endParaRPr lang="en-US" sz="1400" dirty="0">
              <a:solidFill>
                <a:schemeClr val="accent3"/>
              </a:solidFill>
            </a:endParaRPr>
          </a:p>
          <a:p>
            <a:endParaRPr lang="en-US" dirty="0"/>
          </a:p>
          <a:p>
            <a:endParaRPr lang="en-US" dirty="0"/>
          </a:p>
          <a:p>
            <a:br>
              <a:rPr lang="en-US" dirty="0"/>
            </a:br>
            <a:endParaRPr lang="en-US" dirty="0"/>
          </a:p>
        </p:txBody>
      </p:sp>
      <p:sp>
        <p:nvSpPr>
          <p:cNvPr id="5" name="Rectangle 4">
            <a:extLst>
              <a:ext uri="{FF2B5EF4-FFF2-40B4-BE49-F238E27FC236}">
                <a16:creationId xmlns:a16="http://schemas.microsoft.com/office/drawing/2014/main" id="{D8A36EDA-47E7-124E-8FF2-FAE7F5F8B2F7}"/>
              </a:ext>
            </a:extLst>
          </p:cNvPr>
          <p:cNvSpPr/>
          <p:nvPr/>
        </p:nvSpPr>
        <p:spPr>
          <a:xfrm>
            <a:off x="5783282" y="1225689"/>
            <a:ext cx="6591300" cy="5078313"/>
          </a:xfrm>
          <a:prstGeom prst="rect">
            <a:avLst/>
          </a:prstGeom>
        </p:spPr>
        <p:txBody>
          <a:bodyPr wrap="square">
            <a:spAutoFit/>
          </a:bodyPr>
          <a:lstStyle/>
          <a:p>
            <a:r>
              <a:rPr lang="en-US" dirty="0"/>
              <a:t>#Check the status of your deployment</a:t>
            </a:r>
          </a:p>
          <a:p>
            <a:r>
              <a:rPr lang="en-US" dirty="0"/>
              <a:t>helm status --</a:t>
            </a:r>
            <a:r>
              <a:rPr lang="en-US" dirty="0" err="1"/>
              <a:t>tls</a:t>
            </a:r>
            <a:r>
              <a:rPr lang="en-US" dirty="0"/>
              <a:t> {release-name}</a:t>
            </a:r>
          </a:p>
          <a:p>
            <a:br>
              <a:rPr lang="en-US" dirty="0"/>
            </a:br>
            <a:r>
              <a:rPr lang="en-US" dirty="0"/>
              <a:t>#List all of the releases</a:t>
            </a:r>
          </a:p>
          <a:p>
            <a:r>
              <a:rPr lang="en-US" dirty="0"/>
              <a:t>helm ls --</a:t>
            </a:r>
            <a:r>
              <a:rPr lang="en-US" dirty="0" err="1"/>
              <a:t>tls</a:t>
            </a:r>
            <a:endParaRPr lang="en-US" dirty="0"/>
          </a:p>
          <a:p>
            <a:endParaRPr lang="en-US" dirty="0"/>
          </a:p>
          <a:p>
            <a:r>
              <a:rPr lang="en-US" dirty="0"/>
              <a:t>#Delete your deployment</a:t>
            </a:r>
          </a:p>
          <a:p>
            <a:r>
              <a:rPr lang="en-US" dirty="0"/>
              <a:t>helm delete --purge --</a:t>
            </a:r>
            <a:r>
              <a:rPr lang="en-US" dirty="0" err="1"/>
              <a:t>tls</a:t>
            </a:r>
            <a:r>
              <a:rPr lang="en-US" dirty="0"/>
              <a:t> {release-name} </a:t>
            </a:r>
          </a:p>
          <a:p>
            <a:endParaRPr lang="en-US" dirty="0"/>
          </a:p>
          <a:p>
            <a:r>
              <a:rPr lang="en-US" dirty="0"/>
              <a:t>#Run a test chart</a:t>
            </a:r>
          </a:p>
          <a:p>
            <a:r>
              <a:rPr lang="en-US" dirty="0"/>
              <a:t>helm test --</a:t>
            </a:r>
            <a:r>
              <a:rPr lang="en-US" dirty="0" err="1"/>
              <a:t>tls</a:t>
            </a:r>
            <a:r>
              <a:rPr lang="en-US" dirty="0"/>
              <a:t> {release-name} --timeout 900</a:t>
            </a:r>
          </a:p>
          <a:p>
            <a:endParaRPr lang="en-US" dirty="0"/>
          </a:p>
          <a:p>
            <a:endParaRPr lang="en-US" dirty="0"/>
          </a:p>
          <a:p>
            <a:r>
              <a:rPr lang="en-US" dirty="0"/>
              <a:t>#How to see what values were specified with a deployment</a:t>
            </a:r>
          </a:p>
          <a:p>
            <a:r>
              <a:rPr lang="en-US" dirty="0"/>
              <a:t>helm get values {release-name} --</a:t>
            </a:r>
            <a:r>
              <a:rPr lang="en-US" dirty="0" err="1"/>
              <a:t>tls</a:t>
            </a:r>
            <a:endParaRPr lang="en-US" dirty="0"/>
          </a:p>
          <a:p>
            <a:endParaRPr lang="en-US" dirty="0"/>
          </a:p>
          <a:p>
            <a:endParaRPr lang="en-US" dirty="0"/>
          </a:p>
          <a:p>
            <a:r>
              <a:rPr lang="en-US" dirty="0"/>
              <a:t> </a:t>
            </a:r>
          </a:p>
        </p:txBody>
      </p:sp>
      <p:sp>
        <p:nvSpPr>
          <p:cNvPr id="2" name="Slide Number Placeholder 1">
            <a:extLst>
              <a:ext uri="{FF2B5EF4-FFF2-40B4-BE49-F238E27FC236}">
                <a16:creationId xmlns:a16="http://schemas.microsoft.com/office/drawing/2014/main" id="{5A6876CF-45B5-A44B-9573-1EBBF9ACD1FD}"/>
              </a:ext>
            </a:extLst>
          </p:cNvPr>
          <p:cNvSpPr>
            <a:spLocks noGrp="1"/>
          </p:cNvSpPr>
          <p:nvPr>
            <p:ph type="sldNum" sz="quarter" idx="10"/>
          </p:nvPr>
        </p:nvSpPr>
        <p:spPr/>
        <p:txBody>
          <a:bodyPr/>
          <a:lstStyle/>
          <a:p>
            <a:fld id="{D0BE6F14-FF48-0F4F-A8AA-2E3F25371E4A}" type="slidenum">
              <a:rPr lang="en-US" smtClean="0"/>
              <a:pPr/>
              <a:t>11</a:t>
            </a:fld>
            <a:endParaRPr lang="en-US"/>
          </a:p>
        </p:txBody>
      </p:sp>
    </p:spTree>
    <p:extLst>
      <p:ext uri="{BB962C8B-B14F-4D97-AF65-F5344CB8AC3E}">
        <p14:creationId xmlns:p14="http://schemas.microsoft.com/office/powerpoint/2010/main" val="2003657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E53331-4A55-4800-9EF3-6B19745117CE}"/>
              </a:ext>
            </a:extLst>
          </p:cNvPr>
          <p:cNvSpPr>
            <a:spLocks noGrp="1"/>
          </p:cNvSpPr>
          <p:nvPr>
            <p:ph type="title" idx="4294967295"/>
          </p:nvPr>
        </p:nvSpPr>
        <p:spPr>
          <a:xfrm>
            <a:off x="182582" y="335834"/>
            <a:ext cx="12192000" cy="744821"/>
          </a:xfrm>
        </p:spPr>
        <p:txBody>
          <a:bodyPr/>
          <a:lstStyle/>
          <a:p>
            <a:r>
              <a:rPr lang="en-US" dirty="0">
                <a:solidFill>
                  <a:schemeClr val="accent2"/>
                </a:solidFill>
              </a:rPr>
              <a:t>Debug 101 </a:t>
            </a:r>
          </a:p>
        </p:txBody>
      </p:sp>
      <p:sp>
        <p:nvSpPr>
          <p:cNvPr id="4" name="Rectangle 3">
            <a:extLst>
              <a:ext uri="{FF2B5EF4-FFF2-40B4-BE49-F238E27FC236}">
                <a16:creationId xmlns:a16="http://schemas.microsoft.com/office/drawing/2014/main" id="{B600EA2F-971B-1844-B2CA-4B48389B5E5C}"/>
              </a:ext>
            </a:extLst>
          </p:cNvPr>
          <p:cNvSpPr/>
          <p:nvPr/>
        </p:nvSpPr>
        <p:spPr>
          <a:xfrm>
            <a:off x="182582" y="1079995"/>
            <a:ext cx="9730732" cy="5355312"/>
          </a:xfrm>
          <a:prstGeom prst="rect">
            <a:avLst/>
          </a:prstGeom>
        </p:spPr>
        <p:txBody>
          <a:bodyPr wrap="square">
            <a:spAutoFit/>
          </a:bodyPr>
          <a:lstStyle/>
          <a:p>
            <a:r>
              <a:rPr lang="en-US" dirty="0"/>
              <a:t>Primary Problem Areas</a:t>
            </a:r>
          </a:p>
          <a:p>
            <a:endParaRPr lang="en-US" dirty="0"/>
          </a:p>
          <a:p>
            <a:pPr marL="342900" indent="-342900">
              <a:buFont typeface="+mj-lt"/>
              <a:buAutoNum type="arabicPeriod"/>
            </a:pPr>
            <a:r>
              <a:rPr lang="en-US" dirty="0"/>
              <a:t>Image Load</a:t>
            </a:r>
          </a:p>
          <a:p>
            <a:pPr marL="342900" indent="-342900">
              <a:buFont typeface="+mj-lt"/>
              <a:buAutoNum type="arabicPeriod"/>
            </a:pPr>
            <a:endParaRPr lang="en-US" dirty="0"/>
          </a:p>
          <a:p>
            <a:pPr marL="342900" indent="-342900">
              <a:buFont typeface="+mj-lt"/>
              <a:buAutoNum type="arabicPeriod"/>
            </a:pPr>
            <a:r>
              <a:rPr lang="en-US" dirty="0"/>
              <a:t>Helm Install</a:t>
            </a:r>
          </a:p>
          <a:p>
            <a:pPr marL="342900" indent="-342900">
              <a:buFont typeface="+mj-lt"/>
              <a:buAutoNum type="arabicPeriod"/>
            </a:pPr>
            <a:endParaRPr lang="en-US" dirty="0"/>
          </a:p>
          <a:p>
            <a:pPr marL="342900" indent="-342900">
              <a:buFont typeface="+mj-lt"/>
              <a:buAutoNum type="arabicPeriod"/>
            </a:pPr>
            <a:r>
              <a:rPr lang="en-US" dirty="0"/>
              <a:t>During Runtime</a:t>
            </a:r>
          </a:p>
          <a:p>
            <a:endParaRPr lang="en-US" dirty="0"/>
          </a:p>
          <a:p>
            <a:pPr>
              <a:lnSpc>
                <a:spcPct val="150000"/>
              </a:lnSpc>
            </a:pPr>
            <a:r>
              <a:rPr lang="en-US" dirty="0"/>
              <a:t>Many problems can be prevented by </a:t>
            </a:r>
          </a:p>
          <a:p>
            <a:pPr marL="342900" indent="-342900">
              <a:lnSpc>
                <a:spcPct val="150000"/>
              </a:lnSpc>
              <a:buFont typeface="Wingdings" pitchFamily="2" charset="2"/>
              <a:buChar char="q"/>
            </a:pPr>
            <a:r>
              <a:rPr lang="en-US" dirty="0"/>
              <a:t>Ensuring cluster is sized properly for deployment</a:t>
            </a:r>
          </a:p>
          <a:p>
            <a:pPr marL="342900" indent="-342900">
              <a:lnSpc>
                <a:spcPct val="150000"/>
              </a:lnSpc>
              <a:buFont typeface="Wingdings" pitchFamily="2" charset="2"/>
              <a:buChar char="q"/>
            </a:pPr>
            <a:r>
              <a:rPr lang="en-US" dirty="0"/>
              <a:t>Ensuring prerequisites were met</a:t>
            </a:r>
          </a:p>
          <a:p>
            <a:pPr marL="342900" indent="-342900">
              <a:lnSpc>
                <a:spcPct val="150000"/>
              </a:lnSpc>
              <a:buFont typeface="Wingdings" pitchFamily="2" charset="2"/>
              <a:buChar char="q"/>
            </a:pPr>
            <a:r>
              <a:rPr lang="en-US" dirty="0"/>
              <a:t>Follow the instructions – do not go off menu</a:t>
            </a:r>
          </a:p>
          <a:p>
            <a:endParaRPr lang="en-US" dirty="0"/>
          </a:p>
          <a:p>
            <a:pPr>
              <a:lnSpc>
                <a:spcPct val="150000"/>
              </a:lnSpc>
            </a:pPr>
            <a:r>
              <a:rPr lang="en-US" dirty="0"/>
              <a:t>Importance of understanding the stack when debugging   </a:t>
            </a:r>
          </a:p>
          <a:p>
            <a:pPr marL="285750" indent="-285750">
              <a:lnSpc>
                <a:spcPct val="150000"/>
              </a:lnSpc>
              <a:buFont typeface="Arial" panose="020B0604020202020204" pitchFamily="34" charset="0"/>
              <a:buChar char="•"/>
            </a:pPr>
            <a:r>
              <a:rPr lang="en-US" dirty="0"/>
              <a:t>Bare Metal - VM – OpenShift – CP4D - Watson</a:t>
            </a:r>
          </a:p>
          <a:p>
            <a:r>
              <a:rPr lang="en-US" dirty="0"/>
              <a:t> </a:t>
            </a:r>
          </a:p>
        </p:txBody>
      </p:sp>
      <p:sp>
        <p:nvSpPr>
          <p:cNvPr id="2" name="Slide Number Placeholder 1">
            <a:extLst>
              <a:ext uri="{FF2B5EF4-FFF2-40B4-BE49-F238E27FC236}">
                <a16:creationId xmlns:a16="http://schemas.microsoft.com/office/drawing/2014/main" id="{A9E2612F-D424-2845-B4D7-24BC209DA147}"/>
              </a:ext>
            </a:extLst>
          </p:cNvPr>
          <p:cNvSpPr>
            <a:spLocks noGrp="1"/>
          </p:cNvSpPr>
          <p:nvPr>
            <p:ph type="sldNum" sz="quarter" idx="10"/>
          </p:nvPr>
        </p:nvSpPr>
        <p:spPr/>
        <p:txBody>
          <a:bodyPr/>
          <a:lstStyle/>
          <a:p>
            <a:fld id="{D0BE6F14-FF48-0F4F-A8AA-2E3F25371E4A}" type="slidenum">
              <a:rPr lang="en-US" smtClean="0"/>
              <a:pPr/>
              <a:t>12</a:t>
            </a:fld>
            <a:endParaRPr lang="en-US"/>
          </a:p>
        </p:txBody>
      </p:sp>
    </p:spTree>
    <p:extLst>
      <p:ext uri="{BB962C8B-B14F-4D97-AF65-F5344CB8AC3E}">
        <p14:creationId xmlns:p14="http://schemas.microsoft.com/office/powerpoint/2010/main" val="1910650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E53331-4A55-4800-9EF3-6B19745117CE}"/>
              </a:ext>
            </a:extLst>
          </p:cNvPr>
          <p:cNvSpPr>
            <a:spLocks noGrp="1"/>
          </p:cNvSpPr>
          <p:nvPr>
            <p:ph type="title" idx="4294967295"/>
          </p:nvPr>
        </p:nvSpPr>
        <p:spPr>
          <a:xfrm>
            <a:off x="182582" y="335834"/>
            <a:ext cx="12192000" cy="744821"/>
          </a:xfrm>
        </p:spPr>
        <p:txBody>
          <a:bodyPr/>
          <a:lstStyle/>
          <a:p>
            <a:r>
              <a:rPr lang="en-US" dirty="0">
                <a:solidFill>
                  <a:schemeClr val="accent2"/>
                </a:solidFill>
              </a:rPr>
              <a:t>Testing Disk Speed</a:t>
            </a:r>
          </a:p>
        </p:txBody>
      </p:sp>
      <p:sp>
        <p:nvSpPr>
          <p:cNvPr id="4" name="Rectangle 3">
            <a:extLst>
              <a:ext uri="{FF2B5EF4-FFF2-40B4-BE49-F238E27FC236}">
                <a16:creationId xmlns:a16="http://schemas.microsoft.com/office/drawing/2014/main" id="{B600EA2F-971B-1844-B2CA-4B48389B5E5C}"/>
              </a:ext>
            </a:extLst>
          </p:cNvPr>
          <p:cNvSpPr/>
          <p:nvPr/>
        </p:nvSpPr>
        <p:spPr>
          <a:xfrm>
            <a:off x="182582" y="1041023"/>
            <a:ext cx="10721332" cy="2585323"/>
          </a:xfrm>
          <a:prstGeom prst="rect">
            <a:avLst/>
          </a:prstGeom>
        </p:spPr>
        <p:txBody>
          <a:bodyPr wrap="square">
            <a:spAutoFit/>
          </a:bodyPr>
          <a:lstStyle/>
          <a:p>
            <a:r>
              <a:rPr lang="en-US" dirty="0"/>
              <a:t>Slow disk will cause install and runtime problems with Watson </a:t>
            </a:r>
          </a:p>
          <a:p>
            <a:r>
              <a:rPr lang="en-US" dirty="0"/>
              <a:t>Use procedure below to check your disk throughput</a:t>
            </a:r>
          </a:p>
          <a:p>
            <a:pPr marL="285750" indent="-285750">
              <a:buFont typeface="Arial" panose="020B0604020202020204" pitchFamily="34" charset="0"/>
              <a:buChar char="•"/>
            </a:pPr>
            <a:r>
              <a:rPr lang="en-US" dirty="0"/>
              <a:t>Remote into a worker node -</a:t>
            </a:r>
            <a:r>
              <a:rPr lang="en-US" dirty="0" err="1"/>
              <a:t>ssh</a:t>
            </a:r>
            <a:r>
              <a:rPr lang="en-US" dirty="0"/>
              <a:t> {node}</a:t>
            </a:r>
          </a:p>
          <a:p>
            <a:pPr marL="285750" indent="-285750">
              <a:buFont typeface="Arial" panose="020B0604020202020204" pitchFamily="34" charset="0"/>
              <a:buChar char="•"/>
            </a:pPr>
            <a:r>
              <a:rPr lang="en-US" dirty="0"/>
              <a:t>Install </a:t>
            </a:r>
            <a:r>
              <a:rPr lang="en-US" dirty="0" err="1"/>
              <a:t>Fio</a:t>
            </a:r>
            <a:r>
              <a:rPr lang="en-US" dirty="0"/>
              <a:t> - yum install </a:t>
            </a:r>
            <a:r>
              <a:rPr lang="en-US" dirty="0" err="1"/>
              <a:t>fio</a:t>
            </a:r>
            <a:endParaRPr lang="en-US" dirty="0"/>
          </a:p>
          <a:p>
            <a:pPr marL="285750" indent="-285750">
              <a:buFont typeface="Arial" panose="020B0604020202020204" pitchFamily="34" charset="0"/>
              <a:buChar char="•"/>
            </a:pPr>
            <a:r>
              <a:rPr lang="en-US" dirty="0"/>
              <a:t>Run a </a:t>
            </a:r>
            <a:r>
              <a:rPr lang="en-US" dirty="0" err="1"/>
              <a:t>fio</a:t>
            </a:r>
            <a:r>
              <a:rPr lang="en-US" dirty="0"/>
              <a:t> test:	</a:t>
            </a:r>
          </a:p>
          <a:p>
            <a:r>
              <a:rPr lang="en-US" dirty="0" err="1"/>
              <a:t>fio</a:t>
            </a:r>
            <a:r>
              <a:rPr lang="en-US" dirty="0"/>
              <a:t> --</a:t>
            </a:r>
            <a:r>
              <a:rPr lang="en-US" dirty="0" err="1"/>
              <a:t>rw</a:t>
            </a:r>
            <a:r>
              <a:rPr lang="en-US" dirty="0"/>
              <a:t>=write --</a:t>
            </a:r>
            <a:r>
              <a:rPr lang="en-US" dirty="0" err="1"/>
              <a:t>ioengine</a:t>
            </a:r>
            <a:r>
              <a:rPr lang="en-US" dirty="0"/>
              <a:t>=sync --</a:t>
            </a:r>
            <a:r>
              <a:rPr lang="en-US" dirty="0" err="1"/>
              <a:t>fdatasync</a:t>
            </a:r>
            <a:r>
              <a:rPr lang="en-US" dirty="0"/>
              <a:t>=1 --directory=$PWD --size=22m --bs=2300 --name=</a:t>
            </a:r>
            <a:r>
              <a:rPr lang="en-US" dirty="0" err="1"/>
              <a:t>mytest</a:t>
            </a:r>
            <a:endParaRPr lang="en-US" dirty="0"/>
          </a:p>
          <a:p>
            <a:endParaRPr lang="en-US" dirty="0"/>
          </a:p>
          <a:p>
            <a:pPr marL="285750" indent="-285750">
              <a:buFont typeface="Wingdings" pitchFamily="2" charset="2"/>
              <a:buChar char="v"/>
            </a:pPr>
            <a:r>
              <a:rPr lang="en-US" dirty="0"/>
              <a:t>Most important value is the 99</a:t>
            </a:r>
            <a:r>
              <a:rPr lang="en-US" baseline="30000" dirty="0"/>
              <a:t>th</a:t>
            </a:r>
            <a:r>
              <a:rPr lang="en-US" dirty="0"/>
              <a:t> percentile sync time – should be under 10000 (Smaller is better)</a:t>
            </a:r>
          </a:p>
          <a:p>
            <a:pPr marL="285750" indent="-285750">
              <a:buFont typeface="Wingdings" pitchFamily="2" charset="2"/>
              <a:buChar char="v"/>
            </a:pPr>
            <a:r>
              <a:rPr lang="en-US" dirty="0"/>
              <a:t>Recommended write IOPS for production environments is 500 IOPS (for </a:t>
            </a:r>
            <a:r>
              <a:rPr lang="en-US" dirty="0" err="1"/>
              <a:t>etcd</a:t>
            </a:r>
            <a:r>
              <a:rPr lang="en-US" dirty="0"/>
              <a:t>) (Larger is better)</a:t>
            </a:r>
          </a:p>
        </p:txBody>
      </p:sp>
      <p:pic>
        <p:nvPicPr>
          <p:cNvPr id="2" name="Picture 1">
            <a:extLst>
              <a:ext uri="{FF2B5EF4-FFF2-40B4-BE49-F238E27FC236}">
                <a16:creationId xmlns:a16="http://schemas.microsoft.com/office/drawing/2014/main" id="{4A6DE628-B841-FA4D-B8BA-9820359E10F0}"/>
              </a:ext>
            </a:extLst>
          </p:cNvPr>
          <p:cNvPicPr>
            <a:picLocks noChangeAspect="1"/>
          </p:cNvPicPr>
          <p:nvPr/>
        </p:nvPicPr>
        <p:blipFill>
          <a:blip r:embed="rId3"/>
          <a:stretch>
            <a:fillRect/>
          </a:stretch>
        </p:blipFill>
        <p:spPr>
          <a:xfrm>
            <a:off x="1536700" y="3920490"/>
            <a:ext cx="3390900" cy="2643753"/>
          </a:xfrm>
          <a:prstGeom prst="rect">
            <a:avLst/>
          </a:prstGeom>
        </p:spPr>
      </p:pic>
      <p:pic>
        <p:nvPicPr>
          <p:cNvPr id="5" name="Picture 4">
            <a:extLst>
              <a:ext uri="{FF2B5EF4-FFF2-40B4-BE49-F238E27FC236}">
                <a16:creationId xmlns:a16="http://schemas.microsoft.com/office/drawing/2014/main" id="{429FD996-8669-A948-9122-E03A35A938D8}"/>
              </a:ext>
            </a:extLst>
          </p:cNvPr>
          <p:cNvPicPr>
            <a:picLocks noChangeAspect="1"/>
          </p:cNvPicPr>
          <p:nvPr/>
        </p:nvPicPr>
        <p:blipFill>
          <a:blip r:embed="rId4"/>
          <a:stretch>
            <a:fillRect/>
          </a:stretch>
        </p:blipFill>
        <p:spPr>
          <a:xfrm>
            <a:off x="6978650" y="3724716"/>
            <a:ext cx="4838700" cy="3035300"/>
          </a:xfrm>
          <a:prstGeom prst="rect">
            <a:avLst/>
          </a:prstGeom>
        </p:spPr>
      </p:pic>
      <p:sp>
        <p:nvSpPr>
          <p:cNvPr id="6" name="TextBox 5">
            <a:extLst>
              <a:ext uri="{FF2B5EF4-FFF2-40B4-BE49-F238E27FC236}">
                <a16:creationId xmlns:a16="http://schemas.microsoft.com/office/drawing/2014/main" id="{FAE8D0CB-C7A0-4943-8E18-0BDEFC1D4EF0}"/>
              </a:ext>
            </a:extLst>
          </p:cNvPr>
          <p:cNvSpPr txBox="1"/>
          <p:nvPr/>
        </p:nvSpPr>
        <p:spPr>
          <a:xfrm>
            <a:off x="628168" y="4010863"/>
            <a:ext cx="825500" cy="369332"/>
          </a:xfrm>
          <a:prstGeom prst="rect">
            <a:avLst/>
          </a:prstGeom>
          <a:noFill/>
        </p:spPr>
        <p:txBody>
          <a:bodyPr wrap="square" rtlCol="0">
            <a:spAutoFit/>
          </a:bodyPr>
          <a:lstStyle/>
          <a:p>
            <a:r>
              <a:rPr lang="en-US" dirty="0" err="1"/>
              <a:t>fyre</a:t>
            </a:r>
            <a:endParaRPr lang="en-US" dirty="0"/>
          </a:p>
        </p:txBody>
      </p:sp>
      <p:sp>
        <p:nvSpPr>
          <p:cNvPr id="7" name="TextBox 6">
            <a:extLst>
              <a:ext uri="{FF2B5EF4-FFF2-40B4-BE49-F238E27FC236}">
                <a16:creationId xmlns:a16="http://schemas.microsoft.com/office/drawing/2014/main" id="{E02C8F7C-9954-3C41-A1D3-E6372D13D3BC}"/>
              </a:ext>
            </a:extLst>
          </p:cNvPr>
          <p:cNvSpPr txBox="1"/>
          <p:nvPr/>
        </p:nvSpPr>
        <p:spPr>
          <a:xfrm>
            <a:off x="10497032" y="3889107"/>
            <a:ext cx="1816100" cy="646331"/>
          </a:xfrm>
          <a:prstGeom prst="rect">
            <a:avLst/>
          </a:prstGeom>
          <a:noFill/>
        </p:spPr>
        <p:txBody>
          <a:bodyPr wrap="square" rtlCol="0">
            <a:spAutoFit/>
          </a:bodyPr>
          <a:lstStyle/>
          <a:p>
            <a:r>
              <a:rPr lang="en-US" dirty="0" err="1"/>
              <a:t>Baremetal</a:t>
            </a:r>
            <a:r>
              <a:rPr lang="en-US" dirty="0"/>
              <a:t> in </a:t>
            </a:r>
            <a:r>
              <a:rPr lang="en-US" dirty="0" err="1"/>
              <a:t>softlayer</a:t>
            </a:r>
            <a:endParaRPr lang="en-US" dirty="0"/>
          </a:p>
        </p:txBody>
      </p:sp>
      <p:sp>
        <p:nvSpPr>
          <p:cNvPr id="8" name="Slide Number Placeholder 7">
            <a:extLst>
              <a:ext uri="{FF2B5EF4-FFF2-40B4-BE49-F238E27FC236}">
                <a16:creationId xmlns:a16="http://schemas.microsoft.com/office/drawing/2014/main" id="{3AFEB3D7-DA65-1D42-98AF-0234C0A4C2BA}"/>
              </a:ext>
            </a:extLst>
          </p:cNvPr>
          <p:cNvSpPr>
            <a:spLocks noGrp="1"/>
          </p:cNvSpPr>
          <p:nvPr>
            <p:ph type="sldNum" sz="quarter" idx="10"/>
          </p:nvPr>
        </p:nvSpPr>
        <p:spPr/>
        <p:txBody>
          <a:bodyPr/>
          <a:lstStyle/>
          <a:p>
            <a:fld id="{D0BE6F14-FF48-0F4F-A8AA-2E3F25371E4A}" type="slidenum">
              <a:rPr lang="en-US" smtClean="0"/>
              <a:pPr/>
              <a:t>13</a:t>
            </a:fld>
            <a:endParaRPr lang="en-US"/>
          </a:p>
        </p:txBody>
      </p:sp>
    </p:spTree>
    <p:extLst>
      <p:ext uri="{BB962C8B-B14F-4D97-AF65-F5344CB8AC3E}">
        <p14:creationId xmlns:p14="http://schemas.microsoft.com/office/powerpoint/2010/main" val="2786329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8F2C0F-1D89-B94E-88BA-F074C5C04982}"/>
              </a:ext>
            </a:extLst>
          </p:cNvPr>
          <p:cNvSpPr txBox="1"/>
          <p:nvPr/>
        </p:nvSpPr>
        <p:spPr>
          <a:xfrm>
            <a:off x="417158" y="1038514"/>
            <a:ext cx="9511861" cy="3314433"/>
          </a:xfrm>
          <a:prstGeom prst="rect">
            <a:avLst/>
          </a:prstGeom>
          <a:noFill/>
        </p:spPr>
        <p:txBody>
          <a:bodyPr wrap="square" rtlCol="0">
            <a:spAutoFit/>
          </a:bodyPr>
          <a:lstStyle/>
          <a:p>
            <a:r>
              <a:rPr lang="en-US" sz="1467" b="1" dirty="0"/>
              <a:t>Disk latency test</a:t>
            </a:r>
          </a:p>
          <a:p>
            <a:pPr marL="380990" indent="-380990">
              <a:buFont typeface="Arial" panose="020B0604020202020204" pitchFamily="34" charset="0"/>
              <a:buChar char="•"/>
            </a:pPr>
            <a:endParaRPr lang="en-US" sz="1467" dirty="0"/>
          </a:p>
          <a:p>
            <a:r>
              <a:rPr lang="en-US" sz="1467" dirty="0"/>
              <a:t>dd if=/dev/zero of=/path-to-installation-directory/</a:t>
            </a:r>
            <a:r>
              <a:rPr lang="en-US" sz="1467" dirty="0" err="1"/>
              <a:t>testfile</a:t>
            </a:r>
            <a:r>
              <a:rPr lang="en-US" sz="1467" dirty="0"/>
              <a:t> bs=512 count=1000 </a:t>
            </a:r>
            <a:r>
              <a:rPr lang="en-US" sz="1467" dirty="0" err="1"/>
              <a:t>oflag</a:t>
            </a:r>
            <a:r>
              <a:rPr lang="en-US" sz="1467" dirty="0"/>
              <a:t>=</a:t>
            </a:r>
            <a:r>
              <a:rPr lang="en-US" sz="1467" dirty="0" err="1"/>
              <a:t>dsync</a:t>
            </a:r>
            <a:endParaRPr lang="en-US" sz="1467" dirty="0"/>
          </a:p>
          <a:p>
            <a:endParaRPr lang="en-US" sz="1467" dirty="0"/>
          </a:p>
          <a:p>
            <a:r>
              <a:rPr lang="en-US" sz="1467" dirty="0"/>
              <a:t>The value must be better or comparable to: 512000 bytes (512 KB) copied, 1.7917 s, 286 KB/s</a:t>
            </a:r>
          </a:p>
          <a:p>
            <a:endParaRPr lang="en-US" sz="1467" b="1" dirty="0"/>
          </a:p>
          <a:p>
            <a:r>
              <a:rPr lang="en-US" sz="1467" b="1" dirty="0"/>
              <a:t>Disk throughput test</a:t>
            </a:r>
          </a:p>
          <a:p>
            <a:pPr marL="380990" indent="-380990">
              <a:buFont typeface="Arial" panose="020B0604020202020204" pitchFamily="34" charset="0"/>
              <a:buChar char="•"/>
            </a:pPr>
            <a:endParaRPr lang="en-US" sz="1467" dirty="0"/>
          </a:p>
          <a:p>
            <a:r>
              <a:rPr lang="en-US" sz="1467" dirty="0"/>
              <a:t>dd if=/dev/zero of=/path-to-installation-directory/</a:t>
            </a:r>
            <a:r>
              <a:rPr lang="en-US" sz="1467" dirty="0" err="1"/>
              <a:t>testfile</a:t>
            </a:r>
            <a:r>
              <a:rPr lang="en-US" sz="1467" dirty="0"/>
              <a:t> bs=1G count=1 </a:t>
            </a:r>
            <a:r>
              <a:rPr lang="en-US" sz="1467" dirty="0" err="1"/>
              <a:t>oflag</a:t>
            </a:r>
            <a:r>
              <a:rPr lang="en-US" sz="1467" dirty="0"/>
              <a:t>=</a:t>
            </a:r>
            <a:r>
              <a:rPr lang="en-US" sz="1467" dirty="0" err="1"/>
              <a:t>dsync</a:t>
            </a:r>
            <a:endParaRPr lang="en-US" sz="1467" dirty="0"/>
          </a:p>
          <a:p>
            <a:endParaRPr lang="en-US" sz="1467" dirty="0"/>
          </a:p>
          <a:p>
            <a:r>
              <a:rPr lang="en-US" sz="1467" dirty="0"/>
              <a:t>The value must be better or comparable to: 1073741824 bytes (1.1 GB) copied, 5.14444 s, 209 MB/s</a:t>
            </a:r>
          </a:p>
          <a:p>
            <a:endParaRPr lang="en-US" sz="2400" dirty="0"/>
          </a:p>
          <a:p>
            <a:endParaRPr lang="en-US" sz="2400" dirty="0"/>
          </a:p>
        </p:txBody>
      </p:sp>
      <p:sp>
        <p:nvSpPr>
          <p:cNvPr id="5" name="TextBox 4">
            <a:extLst>
              <a:ext uri="{FF2B5EF4-FFF2-40B4-BE49-F238E27FC236}">
                <a16:creationId xmlns:a16="http://schemas.microsoft.com/office/drawing/2014/main" id="{C8D78FF1-8CC4-D245-AE03-F8FBF0119B6B}"/>
              </a:ext>
            </a:extLst>
          </p:cNvPr>
          <p:cNvSpPr txBox="1"/>
          <p:nvPr/>
        </p:nvSpPr>
        <p:spPr>
          <a:xfrm>
            <a:off x="536028" y="5202622"/>
            <a:ext cx="9259613" cy="1200329"/>
          </a:xfrm>
          <a:prstGeom prst="rect">
            <a:avLst/>
          </a:prstGeom>
          <a:noFill/>
        </p:spPr>
        <p:txBody>
          <a:bodyPr wrap="square" rtlCol="0">
            <a:spAutoFit/>
          </a:bodyPr>
          <a:lstStyle/>
          <a:p>
            <a:r>
              <a:rPr lang="en-US" sz="2400" dirty="0">
                <a:hlinkClick r:id="rId3"/>
              </a:rPr>
              <a:t>https://www.ibm.com/support/knowledgecenter/SSQNUZ_2.5.0/cpd/plan/rhos-reqs.html</a:t>
            </a:r>
            <a:endParaRPr lang="en-US" sz="2400" dirty="0"/>
          </a:p>
          <a:p>
            <a:endParaRPr lang="en-US" sz="2400" dirty="0"/>
          </a:p>
        </p:txBody>
      </p:sp>
      <p:sp>
        <p:nvSpPr>
          <p:cNvPr id="7" name="Title 2">
            <a:extLst>
              <a:ext uri="{FF2B5EF4-FFF2-40B4-BE49-F238E27FC236}">
                <a16:creationId xmlns:a16="http://schemas.microsoft.com/office/drawing/2014/main" id="{A74DDBDC-1624-F840-91CD-CCAF3A13D7C9}"/>
              </a:ext>
            </a:extLst>
          </p:cNvPr>
          <p:cNvSpPr txBox="1">
            <a:spLocks/>
          </p:cNvSpPr>
          <p:nvPr/>
        </p:nvSpPr>
        <p:spPr>
          <a:xfrm>
            <a:off x="182582" y="335834"/>
            <a:ext cx="12192000" cy="744821"/>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a:lstStyle>
          <a:p>
            <a:r>
              <a:rPr lang="en-US" dirty="0">
                <a:solidFill>
                  <a:schemeClr val="accent2"/>
                </a:solidFill>
              </a:rPr>
              <a:t>Testing Disk Speed with dd</a:t>
            </a:r>
          </a:p>
        </p:txBody>
      </p:sp>
    </p:spTree>
    <p:extLst>
      <p:ext uri="{BB962C8B-B14F-4D97-AF65-F5344CB8AC3E}">
        <p14:creationId xmlns:p14="http://schemas.microsoft.com/office/powerpoint/2010/main" val="5244021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E53331-4A55-4800-9EF3-6B19745117CE}"/>
              </a:ext>
            </a:extLst>
          </p:cNvPr>
          <p:cNvSpPr>
            <a:spLocks noGrp="1"/>
          </p:cNvSpPr>
          <p:nvPr>
            <p:ph type="title" idx="4294967295"/>
          </p:nvPr>
        </p:nvSpPr>
        <p:spPr>
          <a:xfrm>
            <a:off x="182582" y="335834"/>
            <a:ext cx="12192000" cy="744821"/>
          </a:xfrm>
        </p:spPr>
        <p:txBody>
          <a:bodyPr/>
          <a:lstStyle/>
          <a:p>
            <a:r>
              <a:rPr lang="en-US" dirty="0">
                <a:solidFill>
                  <a:schemeClr val="accent2"/>
                </a:solidFill>
              </a:rPr>
              <a:t>#1 Problem loading the Images</a:t>
            </a:r>
          </a:p>
        </p:txBody>
      </p:sp>
      <p:sp>
        <p:nvSpPr>
          <p:cNvPr id="4" name="Rectangle 3">
            <a:extLst>
              <a:ext uri="{FF2B5EF4-FFF2-40B4-BE49-F238E27FC236}">
                <a16:creationId xmlns:a16="http://schemas.microsoft.com/office/drawing/2014/main" id="{B600EA2F-971B-1844-B2CA-4B48389B5E5C}"/>
              </a:ext>
            </a:extLst>
          </p:cNvPr>
          <p:cNvSpPr/>
          <p:nvPr/>
        </p:nvSpPr>
        <p:spPr>
          <a:xfrm>
            <a:off x="213368" y="1324738"/>
            <a:ext cx="9730732" cy="5355312"/>
          </a:xfrm>
          <a:prstGeom prst="rect">
            <a:avLst/>
          </a:prstGeom>
        </p:spPr>
        <p:txBody>
          <a:bodyPr wrap="square">
            <a:spAutoFit/>
          </a:bodyPr>
          <a:lstStyle/>
          <a:p>
            <a:r>
              <a:rPr lang="en-US" dirty="0"/>
              <a:t>First step in installing Watson Services is uploading images to the docker repository. </a:t>
            </a:r>
          </a:p>
          <a:p>
            <a:endParaRPr lang="en-US" dirty="0"/>
          </a:p>
          <a:p>
            <a:r>
              <a:rPr lang="en-US" dirty="0"/>
              <a:t>Possible scenarios</a:t>
            </a:r>
          </a:p>
          <a:p>
            <a:pPr marL="285750" indent="-285750">
              <a:buFont typeface="Arial" panose="020B0604020202020204" pitchFamily="34" charset="0"/>
              <a:buChar char="•"/>
            </a:pPr>
            <a:r>
              <a:rPr lang="en-US" dirty="0"/>
              <a:t>Image load fails with unauthorized: authentication required</a:t>
            </a:r>
          </a:p>
          <a:p>
            <a:pPr marL="285750" indent="-285750">
              <a:buFont typeface="Arial" panose="020B0604020202020204" pitchFamily="34" charset="0"/>
              <a:buChar char="•"/>
            </a:pPr>
            <a:r>
              <a:rPr lang="en-US" dirty="0"/>
              <a:t>Image load fails with Unknown Blog </a:t>
            </a:r>
          </a:p>
          <a:p>
            <a:pPr marL="285750" indent="-285750">
              <a:buFont typeface="Arial" panose="020B0604020202020204" pitchFamily="34" charset="0"/>
              <a:buChar char="•"/>
            </a:pPr>
            <a:r>
              <a:rPr lang="en-US" dirty="0"/>
              <a:t>Image load fails with out of disk error</a:t>
            </a:r>
          </a:p>
          <a:p>
            <a:pPr marL="285750" indent="-285750">
              <a:buFont typeface="Arial" panose="020B0604020202020204" pitchFamily="34" charset="0"/>
              <a:buChar char="•"/>
            </a:pPr>
            <a:endParaRPr lang="en-US" dirty="0"/>
          </a:p>
          <a:p>
            <a:r>
              <a:rPr lang="en-US" dirty="0"/>
              <a:t>Debug Steps:</a:t>
            </a:r>
          </a:p>
          <a:p>
            <a:pPr marL="285750" indent="-285750">
              <a:buFont typeface="Arial" panose="020B0604020202020204" pitchFamily="34" charset="0"/>
              <a:buChar char="•"/>
            </a:pPr>
            <a:r>
              <a:rPr lang="en-US" dirty="0"/>
              <a:t>Make sure you have enough space 	`df –h`</a:t>
            </a:r>
          </a:p>
          <a:p>
            <a:pPr marL="742950" lvl="1" indent="-285750">
              <a:buFont typeface="Arial" panose="020B0604020202020204" pitchFamily="34" charset="0"/>
              <a:buChar char="•"/>
            </a:pPr>
            <a:r>
              <a:rPr lang="en-US" dirty="0"/>
              <a:t>100G should be enough for extracting image</a:t>
            </a:r>
          </a:p>
          <a:p>
            <a:pPr marL="742950" lvl="1" indent="-285750">
              <a:buFont typeface="Arial" panose="020B0604020202020204" pitchFamily="34" charset="0"/>
              <a:buChar char="•"/>
            </a:pPr>
            <a:r>
              <a:rPr lang="en-US" dirty="0"/>
              <a:t>200G recommended for /docker/var/lib</a:t>
            </a:r>
          </a:p>
          <a:p>
            <a:pPr marL="285750" indent="-285750">
              <a:buFont typeface="Arial" panose="020B0604020202020204" pitchFamily="34" charset="0"/>
              <a:buChar char="•"/>
            </a:pPr>
            <a:r>
              <a:rPr lang="en-US" dirty="0"/>
              <a:t>Make sure you are logged into docker 	`docker images`</a:t>
            </a:r>
          </a:p>
          <a:p>
            <a:pPr marL="285750" indent="-285750">
              <a:buFont typeface="Arial" panose="020B0604020202020204" pitchFamily="34" charset="0"/>
              <a:buChar char="•"/>
            </a:pPr>
            <a:r>
              <a:rPr lang="en-US" dirty="0"/>
              <a:t>Check for Published route		` </a:t>
            </a:r>
            <a:r>
              <a:rPr lang="en-US" dirty="0" err="1"/>
              <a:t>oc</a:t>
            </a:r>
            <a:r>
              <a:rPr lang="en-US" dirty="0"/>
              <a:t> get routes -n default`</a:t>
            </a:r>
          </a:p>
          <a:p>
            <a:endParaRPr lang="en-US" dirty="0"/>
          </a:p>
          <a:p>
            <a:r>
              <a:rPr lang="en-US" dirty="0"/>
              <a:t>Next Steps:</a:t>
            </a:r>
          </a:p>
          <a:p>
            <a:pPr marL="285750" indent="-285750">
              <a:buFont typeface="Arial" panose="020B0604020202020204" pitchFamily="34" charset="0"/>
              <a:buChar char="•"/>
            </a:pPr>
            <a:r>
              <a:rPr lang="en-US" dirty="0"/>
              <a:t>Resolve underlying space issue</a:t>
            </a:r>
          </a:p>
          <a:p>
            <a:pPr marL="285750" indent="-285750">
              <a:buFont typeface="Arial" panose="020B0604020202020204" pitchFamily="34" charset="0"/>
              <a:buChar char="•"/>
            </a:pPr>
            <a:r>
              <a:rPr lang="en-US" dirty="0"/>
              <a:t>Login to docker and use published route</a:t>
            </a:r>
          </a:p>
          <a:p>
            <a:pPr marL="285750" indent="-285750">
              <a:buFont typeface="Arial" panose="020B0604020202020204" pitchFamily="34" charset="0"/>
              <a:buChar char="•"/>
            </a:pPr>
            <a:r>
              <a:rPr lang="en-US" dirty="0"/>
              <a:t>Re-start image load (</a:t>
            </a:r>
            <a:r>
              <a:rPr lang="en-US" dirty="0" err="1"/>
              <a:t>deploy.sh</a:t>
            </a:r>
            <a:r>
              <a:rPr lang="en-US" dirty="0"/>
              <a:t> or </a:t>
            </a:r>
            <a:r>
              <a:rPr lang="en-US" dirty="0" err="1"/>
              <a:t>loadImagesOpenShift.sh</a:t>
            </a:r>
            <a:r>
              <a:rPr lang="en-US" dirty="0"/>
              <a:t>) script</a:t>
            </a:r>
          </a:p>
          <a:p>
            <a:endParaRPr lang="en-US" dirty="0"/>
          </a:p>
        </p:txBody>
      </p:sp>
      <p:sp>
        <p:nvSpPr>
          <p:cNvPr id="2" name="Slide Number Placeholder 1">
            <a:extLst>
              <a:ext uri="{FF2B5EF4-FFF2-40B4-BE49-F238E27FC236}">
                <a16:creationId xmlns:a16="http://schemas.microsoft.com/office/drawing/2014/main" id="{2A80BAD9-EC6C-124C-9227-007794B72160}"/>
              </a:ext>
            </a:extLst>
          </p:cNvPr>
          <p:cNvSpPr>
            <a:spLocks noGrp="1"/>
          </p:cNvSpPr>
          <p:nvPr>
            <p:ph type="sldNum" sz="quarter" idx="10"/>
          </p:nvPr>
        </p:nvSpPr>
        <p:spPr/>
        <p:txBody>
          <a:bodyPr/>
          <a:lstStyle/>
          <a:p>
            <a:fld id="{D0BE6F14-FF48-0F4F-A8AA-2E3F25371E4A}" type="slidenum">
              <a:rPr lang="en-US" smtClean="0"/>
              <a:pPr/>
              <a:t>15</a:t>
            </a:fld>
            <a:endParaRPr lang="en-US"/>
          </a:p>
        </p:txBody>
      </p:sp>
    </p:spTree>
    <p:extLst>
      <p:ext uri="{BB962C8B-B14F-4D97-AF65-F5344CB8AC3E}">
        <p14:creationId xmlns:p14="http://schemas.microsoft.com/office/powerpoint/2010/main" val="220934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E53331-4A55-4800-9EF3-6B19745117CE}"/>
              </a:ext>
            </a:extLst>
          </p:cNvPr>
          <p:cNvSpPr>
            <a:spLocks noGrp="1"/>
          </p:cNvSpPr>
          <p:nvPr>
            <p:ph type="title" idx="4294967295"/>
          </p:nvPr>
        </p:nvSpPr>
        <p:spPr>
          <a:xfrm>
            <a:off x="182582" y="335834"/>
            <a:ext cx="12192000" cy="744821"/>
          </a:xfrm>
        </p:spPr>
        <p:txBody>
          <a:bodyPr/>
          <a:lstStyle/>
          <a:p>
            <a:r>
              <a:rPr lang="en-US" dirty="0">
                <a:solidFill>
                  <a:schemeClr val="accent2"/>
                </a:solidFill>
              </a:rPr>
              <a:t>#2 Problem during Helm Install</a:t>
            </a:r>
          </a:p>
        </p:txBody>
      </p:sp>
      <p:sp>
        <p:nvSpPr>
          <p:cNvPr id="4" name="Rectangle 3">
            <a:extLst>
              <a:ext uri="{FF2B5EF4-FFF2-40B4-BE49-F238E27FC236}">
                <a16:creationId xmlns:a16="http://schemas.microsoft.com/office/drawing/2014/main" id="{B600EA2F-971B-1844-B2CA-4B48389B5E5C}"/>
              </a:ext>
            </a:extLst>
          </p:cNvPr>
          <p:cNvSpPr/>
          <p:nvPr/>
        </p:nvSpPr>
        <p:spPr>
          <a:xfrm>
            <a:off x="213368" y="1324738"/>
            <a:ext cx="10721332" cy="3970318"/>
          </a:xfrm>
          <a:prstGeom prst="rect">
            <a:avLst/>
          </a:prstGeom>
        </p:spPr>
        <p:txBody>
          <a:bodyPr wrap="square">
            <a:spAutoFit/>
          </a:bodyPr>
          <a:lstStyle/>
          <a:p>
            <a:r>
              <a:rPr lang="en-US" dirty="0"/>
              <a:t>Second step in installing Watson Services is deploying the chart (Helm install)</a:t>
            </a:r>
          </a:p>
          <a:p>
            <a:endParaRPr lang="en-US" dirty="0"/>
          </a:p>
          <a:p>
            <a:pPr marL="285750" indent="-285750">
              <a:buFont typeface="Arial" panose="020B0604020202020204" pitchFamily="34" charset="0"/>
              <a:buChar char="•"/>
            </a:pPr>
            <a:r>
              <a:rPr lang="en-US" dirty="0"/>
              <a:t>Assistant install straightforward and generally successful unless proper steps are not followed</a:t>
            </a:r>
          </a:p>
          <a:p>
            <a:pPr marL="285750" indent="-285750">
              <a:buFont typeface="Arial" panose="020B0604020202020204" pitchFamily="34" charset="0"/>
              <a:buChar char="•"/>
            </a:pPr>
            <a:r>
              <a:rPr lang="en-US" dirty="0"/>
              <a:t>Discovery 2.1 install may fail even if proper steps followed.   </a:t>
            </a:r>
          </a:p>
          <a:p>
            <a:pPr marL="285750" indent="-285750">
              <a:buFont typeface="Arial" panose="020B0604020202020204" pitchFamily="34" charset="0"/>
              <a:buChar char="•"/>
            </a:pPr>
            <a:r>
              <a:rPr lang="en-US" dirty="0"/>
              <a:t>Discovery Hotfix 2.1.1 is the recommended starting point when debugging:  https://</a:t>
            </a:r>
            <a:r>
              <a:rPr lang="en-US" dirty="0" err="1"/>
              <a:t>cloud.ibm.com</a:t>
            </a:r>
            <a:r>
              <a:rPr lang="en-US" dirty="0"/>
              <a:t>/docs/services/</a:t>
            </a:r>
            <a:r>
              <a:rPr lang="en-US" dirty="0" err="1"/>
              <a:t>discovery-data?topic</a:t>
            </a:r>
            <a:r>
              <a:rPr lang="en-US" dirty="0"/>
              <a:t>=discovery-data-release-notes#24jan2020</a:t>
            </a:r>
          </a:p>
          <a:p>
            <a:endParaRPr lang="en-US" dirty="0"/>
          </a:p>
          <a:p>
            <a:r>
              <a:rPr lang="en-US" dirty="0"/>
              <a:t>Debug Steps:</a:t>
            </a:r>
          </a:p>
          <a:p>
            <a:endParaRPr lang="en-US" dirty="0"/>
          </a:p>
          <a:p>
            <a:pPr marL="285750" indent="-285750">
              <a:buFont typeface="Arial" panose="020B0604020202020204" pitchFamily="34" charset="0"/>
              <a:buChar char="•"/>
            </a:pPr>
            <a:r>
              <a:rPr lang="en-US" dirty="0"/>
              <a:t>Use the Watch command to automatically refresh and see what is going on during install</a:t>
            </a:r>
          </a:p>
          <a:p>
            <a:r>
              <a:rPr lang="en-US" dirty="0">
                <a:solidFill>
                  <a:schemeClr val="accent3"/>
                </a:solidFill>
              </a:rPr>
              <a:t>     watch </a:t>
            </a:r>
            <a:r>
              <a:rPr lang="en-US" dirty="0" err="1">
                <a:solidFill>
                  <a:schemeClr val="accent3"/>
                </a:solidFill>
              </a:rPr>
              <a:t>oc</a:t>
            </a:r>
            <a:r>
              <a:rPr lang="en-US" dirty="0">
                <a:solidFill>
                  <a:schemeClr val="accent3"/>
                </a:solidFill>
              </a:rPr>
              <a:t> get </a:t>
            </a:r>
            <a:r>
              <a:rPr lang="en-US" dirty="0" err="1">
                <a:solidFill>
                  <a:schemeClr val="accent3"/>
                </a:solidFill>
              </a:rPr>
              <a:t>job,pod</a:t>
            </a:r>
            <a:r>
              <a:rPr lang="en-US" dirty="0">
                <a:solidFill>
                  <a:schemeClr val="accent3"/>
                </a:solidFill>
              </a:rPr>
              <a:t> -n </a:t>
            </a:r>
            <a:r>
              <a:rPr lang="en-US" dirty="0" err="1">
                <a:solidFill>
                  <a:schemeClr val="accent3"/>
                </a:solidFill>
              </a:rPr>
              <a:t>zen</a:t>
            </a:r>
            <a:r>
              <a:rPr lang="en-US" dirty="0">
                <a:solidFill>
                  <a:schemeClr val="accent3"/>
                </a:solidFill>
              </a:rPr>
              <a:t> -l release={</a:t>
            </a:r>
            <a:r>
              <a:rPr lang="en-US" dirty="0" err="1">
                <a:solidFill>
                  <a:schemeClr val="accent3"/>
                </a:solidFill>
              </a:rPr>
              <a:t>releasename</a:t>
            </a:r>
            <a:r>
              <a:rPr lang="en-US" dirty="0">
                <a:solidFill>
                  <a:schemeClr val="accent3"/>
                </a:solidFill>
              </a:rPr>
              <a:t>}</a:t>
            </a:r>
            <a:endParaRPr lang="en-US" dirty="0"/>
          </a:p>
          <a:p>
            <a:pPr marL="285750" indent="-285750">
              <a:buFont typeface="Arial" panose="020B0604020202020204" pitchFamily="34" charset="0"/>
              <a:buChar char="•"/>
            </a:pPr>
            <a:r>
              <a:rPr lang="en-US" dirty="0"/>
              <a:t>Look for pod failures</a:t>
            </a:r>
          </a:p>
          <a:p>
            <a:pPr marL="285750" indent="-285750">
              <a:buFont typeface="Arial" panose="020B0604020202020204" pitchFamily="34" charset="0"/>
              <a:buChar char="•"/>
            </a:pPr>
            <a:r>
              <a:rPr lang="en-US" dirty="0"/>
              <a:t>Stateful sets should go running first – </a:t>
            </a:r>
            <a:r>
              <a:rPr lang="en-US" dirty="0" err="1"/>
              <a:t>Minio</a:t>
            </a:r>
            <a:r>
              <a:rPr lang="en-US" dirty="0"/>
              <a:t>, Mongo, Postgres (keeper), </a:t>
            </a:r>
            <a:r>
              <a:rPr lang="en-US" dirty="0" err="1"/>
              <a:t>etcd</a:t>
            </a:r>
            <a:endParaRPr lang="en-US" dirty="0">
              <a:solidFill>
                <a:schemeClr val="accent3"/>
              </a:solidFill>
            </a:endParaRPr>
          </a:p>
          <a:p>
            <a:pPr marL="285750" indent="-285750">
              <a:buFont typeface="Arial" panose="020B0604020202020204" pitchFamily="34" charset="0"/>
              <a:buChar char="•"/>
            </a:pPr>
            <a:r>
              <a:rPr lang="en-US" dirty="0"/>
              <a:t>Look for Jobs taking too long (generally a minute or so after image is pulled)</a:t>
            </a:r>
          </a:p>
        </p:txBody>
      </p:sp>
      <p:sp>
        <p:nvSpPr>
          <p:cNvPr id="2" name="Slide Number Placeholder 1">
            <a:extLst>
              <a:ext uri="{FF2B5EF4-FFF2-40B4-BE49-F238E27FC236}">
                <a16:creationId xmlns:a16="http://schemas.microsoft.com/office/drawing/2014/main" id="{0FAD107C-6B19-9047-A055-648A5ADD5C77}"/>
              </a:ext>
            </a:extLst>
          </p:cNvPr>
          <p:cNvSpPr>
            <a:spLocks noGrp="1"/>
          </p:cNvSpPr>
          <p:nvPr>
            <p:ph type="sldNum" sz="quarter" idx="10"/>
          </p:nvPr>
        </p:nvSpPr>
        <p:spPr/>
        <p:txBody>
          <a:bodyPr/>
          <a:lstStyle/>
          <a:p>
            <a:fld id="{D0BE6F14-FF48-0F4F-A8AA-2E3F25371E4A}" type="slidenum">
              <a:rPr lang="en-US" smtClean="0"/>
              <a:pPr/>
              <a:t>16</a:t>
            </a:fld>
            <a:endParaRPr lang="en-US"/>
          </a:p>
        </p:txBody>
      </p:sp>
    </p:spTree>
    <p:extLst>
      <p:ext uri="{BB962C8B-B14F-4D97-AF65-F5344CB8AC3E}">
        <p14:creationId xmlns:p14="http://schemas.microsoft.com/office/powerpoint/2010/main" val="2112763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E53331-4A55-4800-9EF3-6B19745117CE}"/>
              </a:ext>
            </a:extLst>
          </p:cNvPr>
          <p:cNvSpPr>
            <a:spLocks noGrp="1"/>
          </p:cNvSpPr>
          <p:nvPr>
            <p:ph type="title" idx="4294967295"/>
          </p:nvPr>
        </p:nvSpPr>
        <p:spPr>
          <a:xfrm>
            <a:off x="182582" y="335834"/>
            <a:ext cx="12192000" cy="744821"/>
          </a:xfrm>
        </p:spPr>
        <p:txBody>
          <a:bodyPr/>
          <a:lstStyle/>
          <a:p>
            <a:r>
              <a:rPr lang="en-US" dirty="0">
                <a:solidFill>
                  <a:schemeClr val="accent2"/>
                </a:solidFill>
              </a:rPr>
              <a:t>Overview of Assistant Install Problems</a:t>
            </a:r>
          </a:p>
        </p:txBody>
      </p:sp>
      <p:sp>
        <p:nvSpPr>
          <p:cNvPr id="4" name="Rectangle 3">
            <a:extLst>
              <a:ext uri="{FF2B5EF4-FFF2-40B4-BE49-F238E27FC236}">
                <a16:creationId xmlns:a16="http://schemas.microsoft.com/office/drawing/2014/main" id="{B600EA2F-971B-1844-B2CA-4B48389B5E5C}"/>
              </a:ext>
            </a:extLst>
          </p:cNvPr>
          <p:cNvSpPr/>
          <p:nvPr/>
        </p:nvSpPr>
        <p:spPr>
          <a:xfrm>
            <a:off x="213368" y="1324738"/>
            <a:ext cx="10721332" cy="1477328"/>
          </a:xfrm>
          <a:prstGeom prst="rect">
            <a:avLst/>
          </a:prstGeom>
        </p:spPr>
        <p:txBody>
          <a:bodyPr wrap="square">
            <a:spAutoFit/>
          </a:bodyPr>
          <a:lstStyle/>
          <a:p>
            <a:endParaRPr lang="en-US" b="1" dirty="0"/>
          </a:p>
          <a:p>
            <a:pPr marL="285750" indent="-285750">
              <a:buFont typeface="Arial" panose="020B0604020202020204" pitchFamily="34" charset="0"/>
              <a:buChar char="•"/>
            </a:pPr>
            <a:r>
              <a:rPr lang="en-US" dirty="0"/>
              <a:t>Master or Store Pods not starting</a:t>
            </a:r>
          </a:p>
          <a:p>
            <a:pPr marL="285750" indent="-285750">
              <a:buFont typeface="Arial" panose="020B0604020202020204" pitchFamily="34" charset="0"/>
              <a:buChar char="•"/>
            </a:pPr>
            <a:r>
              <a:rPr lang="en-US" dirty="0"/>
              <a:t>Install successful but tooling not working</a:t>
            </a:r>
          </a:p>
          <a:p>
            <a:endParaRPr lang="en-US" dirty="0"/>
          </a:p>
          <a:p>
            <a:endParaRPr lang="en-US" dirty="0"/>
          </a:p>
        </p:txBody>
      </p:sp>
      <p:sp>
        <p:nvSpPr>
          <p:cNvPr id="2" name="Slide Number Placeholder 1">
            <a:extLst>
              <a:ext uri="{FF2B5EF4-FFF2-40B4-BE49-F238E27FC236}">
                <a16:creationId xmlns:a16="http://schemas.microsoft.com/office/drawing/2014/main" id="{0FAD107C-6B19-9047-A055-648A5ADD5C77}"/>
              </a:ext>
            </a:extLst>
          </p:cNvPr>
          <p:cNvSpPr>
            <a:spLocks noGrp="1"/>
          </p:cNvSpPr>
          <p:nvPr>
            <p:ph type="sldNum" sz="quarter" idx="10"/>
          </p:nvPr>
        </p:nvSpPr>
        <p:spPr/>
        <p:txBody>
          <a:bodyPr/>
          <a:lstStyle/>
          <a:p>
            <a:fld id="{D0BE6F14-FF48-0F4F-A8AA-2E3F25371E4A}" type="slidenum">
              <a:rPr lang="en-US" smtClean="0"/>
              <a:pPr/>
              <a:t>17</a:t>
            </a:fld>
            <a:endParaRPr lang="en-US"/>
          </a:p>
        </p:txBody>
      </p:sp>
    </p:spTree>
    <p:extLst>
      <p:ext uri="{BB962C8B-B14F-4D97-AF65-F5344CB8AC3E}">
        <p14:creationId xmlns:p14="http://schemas.microsoft.com/office/powerpoint/2010/main" val="4436285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E53331-4A55-4800-9EF3-6B19745117CE}"/>
              </a:ext>
            </a:extLst>
          </p:cNvPr>
          <p:cNvSpPr>
            <a:spLocks noGrp="1"/>
          </p:cNvSpPr>
          <p:nvPr>
            <p:ph type="title" idx="4294967295"/>
          </p:nvPr>
        </p:nvSpPr>
        <p:spPr>
          <a:xfrm>
            <a:off x="182582" y="335834"/>
            <a:ext cx="12192000" cy="744821"/>
          </a:xfrm>
        </p:spPr>
        <p:txBody>
          <a:bodyPr/>
          <a:lstStyle/>
          <a:p>
            <a:r>
              <a:rPr lang="en-US" dirty="0">
                <a:solidFill>
                  <a:schemeClr val="accent2"/>
                </a:solidFill>
              </a:rPr>
              <a:t>Assistant – Master or Store pods not starting</a:t>
            </a:r>
          </a:p>
        </p:txBody>
      </p:sp>
      <p:sp>
        <p:nvSpPr>
          <p:cNvPr id="4" name="Rectangle 3">
            <a:extLst>
              <a:ext uri="{FF2B5EF4-FFF2-40B4-BE49-F238E27FC236}">
                <a16:creationId xmlns:a16="http://schemas.microsoft.com/office/drawing/2014/main" id="{B600EA2F-971B-1844-B2CA-4B48389B5E5C}"/>
              </a:ext>
            </a:extLst>
          </p:cNvPr>
          <p:cNvSpPr/>
          <p:nvPr/>
        </p:nvSpPr>
        <p:spPr>
          <a:xfrm>
            <a:off x="213368" y="1324738"/>
            <a:ext cx="10721332" cy="5355312"/>
          </a:xfrm>
          <a:prstGeom prst="rect">
            <a:avLst/>
          </a:prstGeom>
        </p:spPr>
        <p:txBody>
          <a:bodyPr wrap="square">
            <a:spAutoFit/>
          </a:bodyPr>
          <a:lstStyle/>
          <a:p>
            <a:r>
              <a:rPr lang="en-US" dirty="0"/>
              <a:t>Most of your WA deployment looks good, but a few will not start, including master and store</a:t>
            </a:r>
          </a:p>
          <a:p>
            <a:endParaRPr lang="en-US" dirty="0"/>
          </a:p>
          <a:p>
            <a:r>
              <a:rPr lang="en-US" dirty="0"/>
              <a:t>Debug Steps:</a:t>
            </a:r>
          </a:p>
          <a:p>
            <a:pPr marL="285750" indent="-285750">
              <a:buFont typeface="Arial" panose="020B0604020202020204" pitchFamily="34" charset="0"/>
              <a:buChar char="•"/>
            </a:pPr>
            <a:r>
              <a:rPr lang="en-US" dirty="0"/>
              <a:t>Run a  describe on the problem pod(s) </a:t>
            </a:r>
          </a:p>
          <a:p>
            <a:pPr lvl="1"/>
            <a:r>
              <a:rPr lang="en-US" dirty="0"/>
              <a:t>`</a:t>
            </a:r>
            <a:r>
              <a:rPr lang="en-US" dirty="0" err="1"/>
              <a:t>oc</a:t>
            </a:r>
            <a:r>
              <a:rPr lang="en-US" dirty="0"/>
              <a:t> describe {pod-name]`</a:t>
            </a:r>
          </a:p>
          <a:p>
            <a:endParaRPr lang="en-US" dirty="0"/>
          </a:p>
          <a:p>
            <a:r>
              <a:rPr lang="en-US" dirty="0"/>
              <a:t>If problem related to a secret name, you likely did not specify the correct docker secret when performing helm install.</a:t>
            </a:r>
          </a:p>
          <a:p>
            <a:endParaRPr lang="en-US" dirty="0"/>
          </a:p>
          <a:p>
            <a:pPr lvl="1"/>
            <a:r>
              <a:rPr lang="en-US" dirty="0"/>
              <a:t>‘</a:t>
            </a:r>
            <a:r>
              <a:rPr lang="en-US" dirty="0" err="1"/>
              <a:t>oc</a:t>
            </a:r>
            <a:r>
              <a:rPr lang="en-US" dirty="0"/>
              <a:t> get secrets | grep default-</a:t>
            </a:r>
            <a:r>
              <a:rPr lang="en-US" dirty="0" err="1"/>
              <a:t>dockercfg</a:t>
            </a:r>
            <a:r>
              <a:rPr lang="en-US" dirty="0"/>
              <a:t>` #to find docker secret</a:t>
            </a:r>
          </a:p>
          <a:p>
            <a:endParaRPr lang="en-US" dirty="0"/>
          </a:p>
          <a:p>
            <a:endParaRPr lang="en-US" dirty="0"/>
          </a:p>
          <a:p>
            <a:r>
              <a:rPr lang="en-US" dirty="0"/>
              <a:t>Next Steps:</a:t>
            </a:r>
          </a:p>
          <a:p>
            <a:pPr marL="285750" indent="-285750">
              <a:buFont typeface="Arial" panose="020B0604020202020204" pitchFamily="34" charset="0"/>
              <a:buChar char="•"/>
            </a:pPr>
            <a:r>
              <a:rPr lang="en-US" dirty="0"/>
              <a:t>Remove deployment</a:t>
            </a:r>
          </a:p>
          <a:p>
            <a:pPr marL="285750" indent="-285750">
              <a:buFont typeface="Arial" panose="020B0604020202020204" pitchFamily="34" charset="0"/>
              <a:buChar char="•"/>
            </a:pPr>
            <a:r>
              <a:rPr lang="en-US" dirty="0"/>
              <a:t>Cleanup remaining artifacts</a:t>
            </a:r>
          </a:p>
          <a:p>
            <a:pPr marL="285750" indent="-285750">
              <a:buFont typeface="Arial" panose="020B0604020202020204" pitchFamily="34" charset="0"/>
              <a:buChar char="•"/>
            </a:pPr>
            <a:r>
              <a:rPr lang="en-US" dirty="0"/>
              <a:t>Re-run Helm Install / increment release name</a:t>
            </a:r>
          </a:p>
          <a:p>
            <a:pPr marL="742950" lvl="1" indent="-285750">
              <a:buFont typeface="Arial" panose="020B0604020202020204" pitchFamily="34" charset="0"/>
              <a:buChar char="•"/>
            </a:pPr>
            <a:r>
              <a:rPr lang="en-US" dirty="0">
                <a:solidFill>
                  <a:prstClr val="black"/>
                </a:solidFill>
              </a:rPr>
              <a:t>Loading Images, Labeling Namespace, </a:t>
            </a:r>
            <a:r>
              <a:rPr lang="en-US" dirty="0" err="1">
                <a:solidFill>
                  <a:prstClr val="black"/>
                </a:solidFill>
              </a:rPr>
              <a:t>etc</a:t>
            </a:r>
            <a:r>
              <a:rPr lang="en-US" dirty="0">
                <a:solidFill>
                  <a:prstClr val="black"/>
                </a:solidFill>
              </a:rPr>
              <a:t> only required once per cluster</a:t>
            </a:r>
          </a:p>
          <a:p>
            <a:endParaRPr lang="en-US" dirty="0"/>
          </a:p>
          <a:p>
            <a:endParaRPr lang="en-US" dirty="0"/>
          </a:p>
        </p:txBody>
      </p:sp>
      <p:sp>
        <p:nvSpPr>
          <p:cNvPr id="2" name="Slide Number Placeholder 1">
            <a:extLst>
              <a:ext uri="{FF2B5EF4-FFF2-40B4-BE49-F238E27FC236}">
                <a16:creationId xmlns:a16="http://schemas.microsoft.com/office/drawing/2014/main" id="{73D4AFCE-649A-E640-B831-BDC72A8A2E99}"/>
              </a:ext>
            </a:extLst>
          </p:cNvPr>
          <p:cNvSpPr>
            <a:spLocks noGrp="1"/>
          </p:cNvSpPr>
          <p:nvPr>
            <p:ph type="sldNum" sz="quarter" idx="10"/>
          </p:nvPr>
        </p:nvSpPr>
        <p:spPr/>
        <p:txBody>
          <a:bodyPr/>
          <a:lstStyle/>
          <a:p>
            <a:fld id="{D0BE6F14-FF48-0F4F-A8AA-2E3F25371E4A}" type="slidenum">
              <a:rPr lang="en-US" smtClean="0"/>
              <a:pPr/>
              <a:t>18</a:t>
            </a:fld>
            <a:endParaRPr lang="en-US"/>
          </a:p>
        </p:txBody>
      </p:sp>
    </p:spTree>
    <p:extLst>
      <p:ext uri="{BB962C8B-B14F-4D97-AF65-F5344CB8AC3E}">
        <p14:creationId xmlns:p14="http://schemas.microsoft.com/office/powerpoint/2010/main" val="595389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E53331-4A55-4800-9EF3-6B19745117CE}"/>
              </a:ext>
            </a:extLst>
          </p:cNvPr>
          <p:cNvSpPr>
            <a:spLocks noGrp="1"/>
          </p:cNvSpPr>
          <p:nvPr>
            <p:ph type="title" idx="4294967295"/>
          </p:nvPr>
        </p:nvSpPr>
        <p:spPr>
          <a:xfrm>
            <a:off x="182582" y="335834"/>
            <a:ext cx="12192000" cy="744821"/>
          </a:xfrm>
        </p:spPr>
        <p:txBody>
          <a:bodyPr/>
          <a:lstStyle/>
          <a:p>
            <a:r>
              <a:rPr lang="en-US" dirty="0">
                <a:solidFill>
                  <a:schemeClr val="accent2"/>
                </a:solidFill>
              </a:rPr>
              <a:t>Assistant – Install successful, but tooling not working</a:t>
            </a:r>
          </a:p>
        </p:txBody>
      </p:sp>
      <p:sp>
        <p:nvSpPr>
          <p:cNvPr id="4" name="Rectangle 3">
            <a:extLst>
              <a:ext uri="{FF2B5EF4-FFF2-40B4-BE49-F238E27FC236}">
                <a16:creationId xmlns:a16="http://schemas.microsoft.com/office/drawing/2014/main" id="{B600EA2F-971B-1844-B2CA-4B48389B5E5C}"/>
              </a:ext>
            </a:extLst>
          </p:cNvPr>
          <p:cNvSpPr/>
          <p:nvPr/>
        </p:nvSpPr>
        <p:spPr>
          <a:xfrm>
            <a:off x="182582" y="1041023"/>
            <a:ext cx="10721332" cy="4062651"/>
          </a:xfrm>
          <a:prstGeom prst="rect">
            <a:avLst/>
          </a:prstGeom>
        </p:spPr>
        <p:txBody>
          <a:bodyPr wrap="square">
            <a:spAutoFit/>
          </a:bodyPr>
          <a:lstStyle/>
          <a:p>
            <a:r>
              <a:rPr lang="en-US" sz="1600" dirty="0"/>
              <a:t>WA Installation deployed without error, but cannot create a skill or import into tooling</a:t>
            </a:r>
          </a:p>
          <a:p>
            <a:endParaRPr lang="en-US" sz="1600" dirty="0"/>
          </a:p>
          <a:p>
            <a:r>
              <a:rPr lang="en-US" sz="1600" dirty="0"/>
              <a:t>Debug Steps:</a:t>
            </a:r>
          </a:p>
          <a:p>
            <a:pPr marL="285750" indent="-285750">
              <a:buFont typeface="Arial" panose="020B0604020202020204" pitchFamily="34" charset="0"/>
              <a:buChar char="•"/>
            </a:pPr>
            <a:r>
              <a:rPr lang="en-US" sz="1600" dirty="0"/>
              <a:t>Try incognito mode of your browser </a:t>
            </a:r>
          </a:p>
          <a:p>
            <a:pPr marL="285750" indent="-285750">
              <a:buFont typeface="Arial" panose="020B0604020202020204" pitchFamily="34" charset="0"/>
              <a:buChar char="•"/>
            </a:pPr>
            <a:r>
              <a:rPr lang="en-US" sz="1600" dirty="0"/>
              <a:t>If still failing, could be bad IP provided during install.   </a:t>
            </a:r>
          </a:p>
          <a:p>
            <a:pPr marL="285750" indent="-285750">
              <a:buFont typeface="Arial" panose="020B0604020202020204" pitchFamily="34" charset="0"/>
              <a:buChar char="•"/>
            </a:pPr>
            <a:r>
              <a:rPr lang="en-US" sz="1600" dirty="0"/>
              <a:t>To check</a:t>
            </a:r>
          </a:p>
          <a:p>
            <a:pPr lvl="1"/>
            <a:r>
              <a:rPr lang="en-US" sz="1600" dirty="0">
                <a:solidFill>
                  <a:schemeClr val="accent2"/>
                </a:solidFill>
              </a:rPr>
              <a:t>`</a:t>
            </a:r>
            <a:r>
              <a:rPr lang="en-US" sz="1600" dirty="0">
                <a:solidFill>
                  <a:schemeClr val="accent3"/>
                </a:solidFill>
              </a:rPr>
              <a:t>helm get values {release-name] –</a:t>
            </a:r>
            <a:r>
              <a:rPr lang="en-US" sz="1600" dirty="0" err="1">
                <a:solidFill>
                  <a:schemeClr val="accent3"/>
                </a:solidFill>
              </a:rPr>
              <a:t>tls`</a:t>
            </a:r>
            <a:endParaRPr lang="en-US" sz="1600" dirty="0">
              <a:solidFill>
                <a:schemeClr val="accent3"/>
              </a:solidFill>
            </a:endParaRPr>
          </a:p>
          <a:p>
            <a:pPr lvl="1"/>
            <a:endParaRPr lang="en-US" sz="1600" dirty="0"/>
          </a:p>
          <a:p>
            <a:pPr lvl="1"/>
            <a:r>
              <a:rPr lang="en-US" sz="1600" dirty="0"/>
              <a:t>To see master IP: </a:t>
            </a:r>
            <a:r>
              <a:rPr lang="en-US" sz="1600" dirty="0">
                <a:solidFill>
                  <a:schemeClr val="accent3"/>
                </a:solidFill>
              </a:rPr>
              <a:t>‘</a:t>
            </a:r>
            <a:r>
              <a:rPr lang="en-US" sz="1600" dirty="0" err="1">
                <a:solidFill>
                  <a:schemeClr val="accent3"/>
                </a:solidFill>
              </a:rPr>
              <a:t>oc</a:t>
            </a:r>
            <a:r>
              <a:rPr lang="en-US" sz="1600" dirty="0">
                <a:solidFill>
                  <a:schemeClr val="accent3"/>
                </a:solidFill>
              </a:rPr>
              <a:t> get nodes –o wide</a:t>
            </a:r>
            <a:r>
              <a:rPr lang="en-US" sz="1600" dirty="0"/>
              <a:t>’</a:t>
            </a:r>
          </a:p>
          <a:p>
            <a:endParaRPr lang="en-US" sz="1600" dirty="0"/>
          </a:p>
          <a:p>
            <a:r>
              <a:rPr lang="en-US" sz="1600" dirty="0"/>
              <a:t>Next Steps:</a:t>
            </a:r>
          </a:p>
          <a:p>
            <a:pPr marL="285750" indent="-285750">
              <a:buFont typeface="Arial" panose="020B0604020202020204" pitchFamily="34" charset="0"/>
              <a:buChar char="•"/>
            </a:pPr>
            <a:r>
              <a:rPr lang="en-US" sz="1600" dirty="0"/>
              <a:t>Remove deployment</a:t>
            </a:r>
          </a:p>
          <a:p>
            <a:pPr marL="285750" indent="-285750">
              <a:buFont typeface="Arial" panose="020B0604020202020204" pitchFamily="34" charset="0"/>
              <a:buChar char="•"/>
            </a:pPr>
            <a:r>
              <a:rPr lang="en-US" sz="1600" dirty="0"/>
              <a:t>Cleanup remaining artifacts</a:t>
            </a:r>
          </a:p>
          <a:p>
            <a:pPr marL="285750" indent="-285750">
              <a:buFont typeface="Arial" panose="020B0604020202020204" pitchFamily="34" charset="0"/>
              <a:buChar char="•"/>
            </a:pPr>
            <a:r>
              <a:rPr lang="en-US" sz="1600" dirty="0"/>
              <a:t>Make changes to </a:t>
            </a:r>
            <a:r>
              <a:rPr lang="en-US" sz="1600" dirty="0">
                <a:sym typeface="Wingdings" pitchFamily="2" charset="2"/>
              </a:rPr>
              <a:t>values-</a:t>
            </a:r>
            <a:r>
              <a:rPr lang="en-US" sz="1600" dirty="0" err="1">
                <a:sym typeface="Wingdings" pitchFamily="2" charset="2"/>
              </a:rPr>
              <a:t>override.yaml</a:t>
            </a:r>
            <a:r>
              <a:rPr lang="en-US" sz="1600" dirty="0">
                <a:sym typeface="Wingdings" pitchFamily="2" charset="2"/>
              </a:rPr>
              <a:t> </a:t>
            </a:r>
          </a:p>
          <a:p>
            <a:pPr marL="285750" indent="-285750">
              <a:buFont typeface="Arial" panose="020B0604020202020204" pitchFamily="34" charset="0"/>
              <a:buChar char="•"/>
            </a:pPr>
            <a:r>
              <a:rPr lang="en-US" sz="1600" dirty="0"/>
              <a:t>Re-run Helm Install</a:t>
            </a:r>
          </a:p>
          <a:p>
            <a:pPr marL="742950" lvl="1" indent="-285750">
              <a:buFont typeface="Arial" panose="020B0604020202020204" pitchFamily="34" charset="0"/>
              <a:buChar char="•"/>
            </a:pPr>
            <a:r>
              <a:rPr lang="en-US" sz="1600" dirty="0">
                <a:solidFill>
                  <a:prstClr val="black"/>
                </a:solidFill>
              </a:rPr>
              <a:t>Loading Images, Labeling Namespace</a:t>
            </a:r>
            <a:r>
              <a:rPr lang="en-US" dirty="0">
                <a:solidFill>
                  <a:prstClr val="black"/>
                </a:solidFill>
              </a:rPr>
              <a:t>, </a:t>
            </a:r>
            <a:r>
              <a:rPr lang="en-US" dirty="0" err="1">
                <a:solidFill>
                  <a:prstClr val="black"/>
                </a:solidFill>
              </a:rPr>
              <a:t>etc</a:t>
            </a:r>
            <a:r>
              <a:rPr lang="en-US" dirty="0">
                <a:solidFill>
                  <a:prstClr val="black"/>
                </a:solidFill>
              </a:rPr>
              <a:t> only required once per cluster</a:t>
            </a:r>
          </a:p>
        </p:txBody>
      </p:sp>
      <p:pic>
        <p:nvPicPr>
          <p:cNvPr id="2" name="Picture 1">
            <a:extLst>
              <a:ext uri="{FF2B5EF4-FFF2-40B4-BE49-F238E27FC236}">
                <a16:creationId xmlns:a16="http://schemas.microsoft.com/office/drawing/2014/main" id="{E0A42FF7-9282-664B-912E-EA48F886F20C}"/>
              </a:ext>
            </a:extLst>
          </p:cNvPr>
          <p:cNvPicPr>
            <a:picLocks noChangeAspect="1"/>
          </p:cNvPicPr>
          <p:nvPr/>
        </p:nvPicPr>
        <p:blipFill>
          <a:blip r:embed="rId3"/>
          <a:stretch>
            <a:fillRect/>
          </a:stretch>
        </p:blipFill>
        <p:spPr>
          <a:xfrm>
            <a:off x="7626350" y="1736949"/>
            <a:ext cx="3663950" cy="1357707"/>
          </a:xfrm>
          <a:prstGeom prst="rect">
            <a:avLst/>
          </a:prstGeom>
        </p:spPr>
      </p:pic>
      <p:pic>
        <p:nvPicPr>
          <p:cNvPr id="5" name="Picture 4">
            <a:extLst>
              <a:ext uri="{FF2B5EF4-FFF2-40B4-BE49-F238E27FC236}">
                <a16:creationId xmlns:a16="http://schemas.microsoft.com/office/drawing/2014/main" id="{BD81A9B3-4416-4B4F-98BF-E12518592267}"/>
              </a:ext>
            </a:extLst>
          </p:cNvPr>
          <p:cNvPicPr>
            <a:picLocks noChangeAspect="1"/>
          </p:cNvPicPr>
          <p:nvPr/>
        </p:nvPicPr>
        <p:blipFill>
          <a:blip r:embed="rId4"/>
          <a:stretch>
            <a:fillRect/>
          </a:stretch>
        </p:blipFill>
        <p:spPr>
          <a:xfrm>
            <a:off x="6096000" y="3207127"/>
            <a:ext cx="5194300" cy="774700"/>
          </a:xfrm>
          <a:prstGeom prst="rect">
            <a:avLst/>
          </a:prstGeom>
        </p:spPr>
      </p:pic>
      <p:sp>
        <p:nvSpPr>
          <p:cNvPr id="6" name="Slide Number Placeholder 5">
            <a:extLst>
              <a:ext uri="{FF2B5EF4-FFF2-40B4-BE49-F238E27FC236}">
                <a16:creationId xmlns:a16="http://schemas.microsoft.com/office/drawing/2014/main" id="{70BB7E7E-AD52-5D4A-89F7-62CE99FF85AB}"/>
              </a:ext>
            </a:extLst>
          </p:cNvPr>
          <p:cNvSpPr>
            <a:spLocks noGrp="1"/>
          </p:cNvSpPr>
          <p:nvPr>
            <p:ph type="sldNum" sz="quarter" idx="10"/>
          </p:nvPr>
        </p:nvSpPr>
        <p:spPr/>
        <p:txBody>
          <a:bodyPr/>
          <a:lstStyle/>
          <a:p>
            <a:fld id="{D0BE6F14-FF48-0F4F-A8AA-2E3F25371E4A}" type="slidenum">
              <a:rPr lang="en-US" smtClean="0"/>
              <a:pPr/>
              <a:t>19</a:t>
            </a:fld>
            <a:endParaRPr lang="en-US"/>
          </a:p>
        </p:txBody>
      </p:sp>
    </p:spTree>
    <p:extLst>
      <p:ext uri="{BB962C8B-B14F-4D97-AF65-F5344CB8AC3E}">
        <p14:creationId xmlns:p14="http://schemas.microsoft.com/office/powerpoint/2010/main" val="287790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a:extLst>
              <a:ext uri="{FF2B5EF4-FFF2-40B4-BE49-F238E27FC236}">
                <a16:creationId xmlns:a16="http://schemas.microsoft.com/office/drawing/2014/main" id="{6A3115F2-B310-5846-B0CD-15F15828AE1B}"/>
              </a:ext>
            </a:extLst>
          </p:cNvPr>
          <p:cNvPicPr>
            <a:picLocks noChangeAspect="1"/>
          </p:cNvPicPr>
          <p:nvPr/>
        </p:nvPicPr>
        <p:blipFill>
          <a:blip r:embed="rId3"/>
          <a:stretch>
            <a:fillRect/>
          </a:stretch>
        </p:blipFill>
        <p:spPr>
          <a:xfrm>
            <a:off x="10971605" y="5787201"/>
            <a:ext cx="1220395" cy="1070799"/>
          </a:xfrm>
          <a:prstGeom prst="rect">
            <a:avLst/>
          </a:prstGeom>
        </p:spPr>
      </p:pic>
      <p:sp>
        <p:nvSpPr>
          <p:cNvPr id="59" name="Rectangle 58">
            <a:extLst>
              <a:ext uri="{FF2B5EF4-FFF2-40B4-BE49-F238E27FC236}">
                <a16:creationId xmlns:a16="http://schemas.microsoft.com/office/drawing/2014/main" id="{E3FD06E2-1FBD-694F-908E-CC21303DAE09}"/>
              </a:ext>
            </a:extLst>
          </p:cNvPr>
          <p:cNvSpPr/>
          <p:nvPr/>
        </p:nvSpPr>
        <p:spPr>
          <a:xfrm>
            <a:off x="3921640" y="4211265"/>
            <a:ext cx="7330344" cy="1116323"/>
          </a:xfrm>
          <a:prstGeom prst="rect">
            <a:avLst/>
          </a:prstGeom>
          <a:solidFill>
            <a:schemeClr val="accent3">
              <a:lumMod val="50000"/>
            </a:schemeClr>
          </a:solidFill>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000000"/>
              </a:solidFill>
              <a:effectLst/>
              <a:uLnTx/>
              <a:uFillTx/>
              <a:latin typeface="Arial"/>
              <a:cs typeface="Arial"/>
            </a:endParaRPr>
          </a:p>
        </p:txBody>
      </p:sp>
      <p:sp>
        <p:nvSpPr>
          <p:cNvPr id="36" name="Trapezoid 35">
            <a:extLst>
              <a:ext uri="{FF2B5EF4-FFF2-40B4-BE49-F238E27FC236}">
                <a16:creationId xmlns:a16="http://schemas.microsoft.com/office/drawing/2014/main" id="{849DBF50-E8BF-A94C-B95E-067118EA4E29}"/>
              </a:ext>
            </a:extLst>
          </p:cNvPr>
          <p:cNvSpPr/>
          <p:nvPr/>
        </p:nvSpPr>
        <p:spPr>
          <a:xfrm rot="16200000">
            <a:off x="1592566" y="3102920"/>
            <a:ext cx="3265700" cy="279571"/>
          </a:xfrm>
          <a:prstGeom prst="trapezoid">
            <a:avLst>
              <a:gd name="adj" fmla="val 86786"/>
            </a:avLst>
          </a:prstGeom>
          <a:gradFill>
            <a:gsLst>
              <a:gs pos="0">
                <a:schemeClr val="bg1"/>
              </a:gs>
              <a:gs pos="10000">
                <a:schemeClr val="bg1"/>
              </a:gs>
              <a:gs pos="91000">
                <a:schemeClr val="accent3">
                  <a:lumMod val="50000"/>
                </a:schemeClr>
              </a:gs>
              <a:gs pos="100000">
                <a:schemeClr val="accent3">
                  <a:lumMod val="50000"/>
                </a:schemeClr>
              </a:gs>
            </a:gsLst>
            <a:lin ang="5400000" scaled="1"/>
          </a:gra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377" rtl="0" eaLnBrk="1" fontAlgn="auto" latinLnBrk="0" hangingPunct="0">
              <a:lnSpc>
                <a:spcPct val="100000"/>
              </a:lnSpc>
              <a:spcBef>
                <a:spcPts val="0"/>
              </a:spcBef>
              <a:spcAft>
                <a:spcPts val="0"/>
              </a:spcAft>
              <a:buClrTx/>
              <a:buSzTx/>
              <a:buFontTx/>
              <a:buNone/>
              <a:tabLst/>
              <a:defRPr/>
            </a:pPr>
            <a:endParaRPr kumimoji="0" lang="en-US" sz="1733" b="0" i="0" u="none" strike="noStrike" kern="1200" cap="none" spc="0" normalizeH="0" baseline="0" noProof="0">
              <a:ln>
                <a:noFill/>
              </a:ln>
              <a:solidFill>
                <a:srgbClr val="000000"/>
              </a:solidFill>
              <a:effectLst/>
              <a:uLnTx/>
              <a:uFillTx/>
              <a:latin typeface="Calibri"/>
              <a:cs typeface="Calibri"/>
              <a:sym typeface="Calibri"/>
            </a:endParaRPr>
          </a:p>
        </p:txBody>
      </p:sp>
      <p:grpSp>
        <p:nvGrpSpPr>
          <p:cNvPr id="24" name="Group 23">
            <a:extLst>
              <a:ext uri="{FF2B5EF4-FFF2-40B4-BE49-F238E27FC236}">
                <a16:creationId xmlns:a16="http://schemas.microsoft.com/office/drawing/2014/main" id="{4572E4AD-22F7-5F4E-B55A-B4B46901EB97}"/>
              </a:ext>
            </a:extLst>
          </p:cNvPr>
          <p:cNvGrpSpPr/>
          <p:nvPr/>
        </p:nvGrpSpPr>
        <p:grpSpPr>
          <a:xfrm>
            <a:off x="544183" y="2508491"/>
            <a:ext cx="2643215" cy="1224912"/>
            <a:chOff x="2971649" y="1284474"/>
            <a:chExt cx="5725440" cy="2734419"/>
          </a:xfrm>
        </p:grpSpPr>
        <p:grpSp>
          <p:nvGrpSpPr>
            <p:cNvPr id="25" name="Group 24">
              <a:extLst>
                <a:ext uri="{FF2B5EF4-FFF2-40B4-BE49-F238E27FC236}">
                  <a16:creationId xmlns:a16="http://schemas.microsoft.com/office/drawing/2014/main" id="{4CCB7A50-2A7F-3F47-82C3-ACA7C32DFA7B}"/>
                </a:ext>
              </a:extLst>
            </p:cNvPr>
            <p:cNvGrpSpPr/>
            <p:nvPr/>
          </p:nvGrpSpPr>
          <p:grpSpPr>
            <a:xfrm>
              <a:off x="2971649" y="1556246"/>
              <a:ext cx="4610169" cy="2230770"/>
              <a:chOff x="315215" y="2022351"/>
              <a:chExt cx="6594276" cy="1858592"/>
            </a:xfrm>
          </p:grpSpPr>
          <p:sp>
            <p:nvSpPr>
              <p:cNvPr id="31" name="Rectangle 30">
                <a:extLst>
                  <a:ext uri="{FF2B5EF4-FFF2-40B4-BE49-F238E27FC236}">
                    <a16:creationId xmlns:a16="http://schemas.microsoft.com/office/drawing/2014/main" id="{2EFE6D89-6F50-2040-98B9-532A64982D06}"/>
                  </a:ext>
                </a:extLst>
              </p:cNvPr>
              <p:cNvSpPr/>
              <p:nvPr/>
            </p:nvSpPr>
            <p:spPr>
              <a:xfrm flipH="1">
                <a:off x="1797623" y="2022351"/>
                <a:ext cx="4998674" cy="279061"/>
              </a:xfrm>
              <a:prstGeom prst="rect">
                <a:avLst/>
              </a:prstGeom>
              <a:gradFill flip="none" rotWithShape="1">
                <a:gsLst>
                  <a:gs pos="0">
                    <a:schemeClr val="accent2">
                      <a:lumMod val="50000"/>
                    </a:schemeClr>
                  </a:gs>
                  <a:gs pos="77000">
                    <a:schemeClr val="bg1">
                      <a:lumMod val="95000"/>
                    </a:schemeClr>
                  </a:gs>
                  <a:gs pos="88000">
                    <a:schemeClr val="bg1"/>
                  </a:gs>
                  <a:gs pos="100000">
                    <a:schemeClr val="bg1"/>
                  </a:gs>
                </a:gsLst>
                <a:lin ang="10800000" scaled="1"/>
                <a:tileRect/>
              </a:gradFill>
              <a:ln w="9525" cap="flat">
                <a:noFill/>
                <a:prstDash val="solid"/>
                <a:round/>
              </a:ln>
              <a:effectLst/>
              <a:sp3d/>
            </p:spPr>
            <p:txBody>
              <a:bodyPr rot="0" spcFirstLastPara="1" vertOverflow="overflow" horzOverflow="overflow" vert="horz" wrap="square" lIns="0" tIns="0" rIns="0" bIns="0" numCol="1" spcCol="38100" rtlCol="0" anchor="t">
                <a:spAutoFit/>
              </a:bodyPr>
              <a:lstStyle/>
              <a:p>
                <a:pPr marL="0" marR="0" lvl="0" indent="0" algn="l" defTabSz="514338" rtl="0" eaLnBrk="1" fontAlgn="auto" latinLnBrk="0" hangingPunct="0">
                  <a:lnSpc>
                    <a:spcPct val="100000"/>
                  </a:lnSpc>
                  <a:spcBef>
                    <a:spcPts val="0"/>
                  </a:spcBef>
                  <a:spcAft>
                    <a:spcPts val="0"/>
                  </a:spcAft>
                  <a:buClrTx/>
                  <a:buSzTx/>
                  <a:buFontTx/>
                  <a:buNone/>
                  <a:tabLst/>
                  <a:defRPr/>
                </a:pPr>
                <a:endParaRPr kumimoji="0" lang="en-US" sz="975" b="0" i="0" u="none" strike="noStrike" kern="0" cap="none" spc="0" normalizeH="0" baseline="0" noProof="0">
                  <a:ln>
                    <a:noFill/>
                  </a:ln>
                  <a:solidFill>
                    <a:srgbClr val="000000"/>
                  </a:solidFill>
                  <a:effectLst/>
                  <a:uLnTx/>
                  <a:uFillTx/>
                  <a:latin typeface="IBM Plex Sans"/>
                  <a:ea typeface="IBM Plex Sans"/>
                  <a:cs typeface="IBM Plex Sans"/>
                  <a:sym typeface="IBM Plex Sans"/>
                </a:endParaRPr>
              </a:p>
            </p:txBody>
          </p:sp>
          <p:sp>
            <p:nvSpPr>
              <p:cNvPr id="32" name="Rectangle 31">
                <a:extLst>
                  <a:ext uri="{FF2B5EF4-FFF2-40B4-BE49-F238E27FC236}">
                    <a16:creationId xmlns:a16="http://schemas.microsoft.com/office/drawing/2014/main" id="{53BFB61A-9EDF-B443-9448-8C32C309385E}"/>
                  </a:ext>
                </a:extLst>
              </p:cNvPr>
              <p:cNvSpPr/>
              <p:nvPr/>
            </p:nvSpPr>
            <p:spPr>
              <a:xfrm flipH="1">
                <a:off x="1229663" y="2552378"/>
                <a:ext cx="4972016" cy="279061"/>
              </a:xfrm>
              <a:prstGeom prst="rect">
                <a:avLst/>
              </a:prstGeom>
              <a:gradFill flip="none" rotWithShape="1">
                <a:gsLst>
                  <a:gs pos="0">
                    <a:schemeClr val="accent2">
                      <a:lumMod val="50000"/>
                    </a:schemeClr>
                  </a:gs>
                  <a:gs pos="77000">
                    <a:schemeClr val="bg1">
                      <a:lumMod val="95000"/>
                    </a:schemeClr>
                  </a:gs>
                  <a:gs pos="88000">
                    <a:schemeClr val="bg1"/>
                  </a:gs>
                  <a:gs pos="100000">
                    <a:schemeClr val="bg1"/>
                  </a:gs>
                </a:gsLst>
                <a:lin ang="10800000" scaled="1"/>
                <a:tileRect/>
              </a:gradFill>
              <a:ln w="9525" cap="flat">
                <a:noFill/>
                <a:prstDash val="solid"/>
                <a:round/>
              </a:ln>
              <a:effectLst/>
              <a:sp3d/>
            </p:spPr>
            <p:txBody>
              <a:bodyPr rot="0" spcFirstLastPara="1" vertOverflow="overflow" horzOverflow="overflow" vert="horz" wrap="square" lIns="0" tIns="0" rIns="0" bIns="0" numCol="1" spcCol="38100" rtlCol="0" anchor="t">
                <a:spAutoFit/>
              </a:bodyPr>
              <a:lstStyle/>
              <a:p>
                <a:pPr marL="0" marR="0" lvl="0" indent="0" algn="l" defTabSz="514338" rtl="0" eaLnBrk="1" fontAlgn="auto" latinLnBrk="0" hangingPunct="0">
                  <a:lnSpc>
                    <a:spcPct val="100000"/>
                  </a:lnSpc>
                  <a:spcBef>
                    <a:spcPts val="0"/>
                  </a:spcBef>
                  <a:spcAft>
                    <a:spcPts val="0"/>
                  </a:spcAft>
                  <a:buClrTx/>
                  <a:buSzTx/>
                  <a:buFontTx/>
                  <a:buNone/>
                  <a:tabLst/>
                  <a:defRPr/>
                </a:pPr>
                <a:endParaRPr kumimoji="0" lang="en-US" sz="975" b="0" i="0" u="none" strike="noStrike" kern="0" cap="none" spc="0" normalizeH="0" baseline="0" noProof="0">
                  <a:ln>
                    <a:noFill/>
                  </a:ln>
                  <a:solidFill>
                    <a:srgbClr val="000000"/>
                  </a:solidFill>
                  <a:effectLst/>
                  <a:uLnTx/>
                  <a:uFillTx/>
                  <a:latin typeface="IBM Plex Sans"/>
                  <a:ea typeface="IBM Plex Sans"/>
                  <a:cs typeface="IBM Plex Sans"/>
                  <a:sym typeface="IBM Plex Sans"/>
                </a:endParaRPr>
              </a:p>
            </p:txBody>
          </p:sp>
          <p:sp>
            <p:nvSpPr>
              <p:cNvPr id="33" name="Rectangle 32">
                <a:extLst>
                  <a:ext uri="{FF2B5EF4-FFF2-40B4-BE49-F238E27FC236}">
                    <a16:creationId xmlns:a16="http://schemas.microsoft.com/office/drawing/2014/main" id="{3E1CD61A-8A80-9C40-804E-949FA7C3EF60}"/>
                  </a:ext>
                </a:extLst>
              </p:cNvPr>
              <p:cNvSpPr/>
              <p:nvPr/>
            </p:nvSpPr>
            <p:spPr>
              <a:xfrm flipH="1">
                <a:off x="756429" y="3082570"/>
                <a:ext cx="5633148" cy="279061"/>
              </a:xfrm>
              <a:prstGeom prst="rect">
                <a:avLst/>
              </a:prstGeom>
              <a:gradFill flip="none" rotWithShape="1">
                <a:gsLst>
                  <a:gs pos="0">
                    <a:schemeClr val="accent2">
                      <a:lumMod val="50000"/>
                    </a:schemeClr>
                  </a:gs>
                  <a:gs pos="77000">
                    <a:schemeClr val="bg1">
                      <a:lumMod val="95000"/>
                    </a:schemeClr>
                  </a:gs>
                  <a:gs pos="88000">
                    <a:schemeClr val="bg1"/>
                  </a:gs>
                  <a:gs pos="100000">
                    <a:schemeClr val="bg1"/>
                  </a:gs>
                </a:gsLst>
                <a:lin ang="10800000" scaled="1"/>
                <a:tileRect/>
              </a:gradFill>
              <a:ln w="9525" cap="flat">
                <a:noFill/>
                <a:prstDash val="solid"/>
                <a:round/>
              </a:ln>
              <a:effectLst/>
              <a:sp3d/>
            </p:spPr>
            <p:txBody>
              <a:bodyPr rot="0" spcFirstLastPara="1" vertOverflow="overflow" horzOverflow="overflow" vert="horz" wrap="square" lIns="0" tIns="0" rIns="0" bIns="0" numCol="1" spcCol="38100" rtlCol="0" anchor="t">
                <a:spAutoFit/>
              </a:bodyPr>
              <a:lstStyle/>
              <a:p>
                <a:pPr marL="0" marR="0" lvl="0" indent="0" algn="l" defTabSz="514338" rtl="0" eaLnBrk="1" fontAlgn="auto" latinLnBrk="0" hangingPunct="0">
                  <a:lnSpc>
                    <a:spcPct val="100000"/>
                  </a:lnSpc>
                  <a:spcBef>
                    <a:spcPts val="0"/>
                  </a:spcBef>
                  <a:spcAft>
                    <a:spcPts val="0"/>
                  </a:spcAft>
                  <a:buClrTx/>
                  <a:buSzTx/>
                  <a:buFontTx/>
                  <a:buNone/>
                  <a:tabLst/>
                  <a:defRPr/>
                </a:pPr>
                <a:endParaRPr kumimoji="0" lang="en-US" sz="975" b="0" i="0" u="none" strike="noStrike" kern="0" cap="none" spc="0" normalizeH="0" baseline="0" noProof="0">
                  <a:ln>
                    <a:noFill/>
                  </a:ln>
                  <a:solidFill>
                    <a:srgbClr val="000000"/>
                  </a:solidFill>
                  <a:effectLst/>
                  <a:uLnTx/>
                  <a:uFillTx/>
                  <a:latin typeface="IBM Plex Sans"/>
                  <a:ea typeface="IBM Plex Sans"/>
                  <a:cs typeface="IBM Plex Sans"/>
                  <a:sym typeface="IBM Plex Sans"/>
                </a:endParaRPr>
              </a:p>
            </p:txBody>
          </p:sp>
          <p:sp>
            <p:nvSpPr>
              <p:cNvPr id="34" name="Rectangle 33">
                <a:extLst>
                  <a:ext uri="{FF2B5EF4-FFF2-40B4-BE49-F238E27FC236}">
                    <a16:creationId xmlns:a16="http://schemas.microsoft.com/office/drawing/2014/main" id="{EDA0E874-77F1-CB44-A641-5B71DF66DC51}"/>
                  </a:ext>
                </a:extLst>
              </p:cNvPr>
              <p:cNvSpPr/>
              <p:nvPr/>
            </p:nvSpPr>
            <p:spPr>
              <a:xfrm flipH="1">
                <a:off x="315215" y="3601882"/>
                <a:ext cx="6594276" cy="279061"/>
              </a:xfrm>
              <a:prstGeom prst="rect">
                <a:avLst/>
              </a:prstGeom>
              <a:gradFill flip="none" rotWithShape="1">
                <a:gsLst>
                  <a:gs pos="0">
                    <a:schemeClr val="accent2">
                      <a:lumMod val="50000"/>
                    </a:schemeClr>
                  </a:gs>
                  <a:gs pos="77000">
                    <a:schemeClr val="bg1">
                      <a:lumMod val="95000"/>
                    </a:schemeClr>
                  </a:gs>
                  <a:gs pos="88000">
                    <a:schemeClr val="bg1"/>
                  </a:gs>
                  <a:gs pos="100000">
                    <a:schemeClr val="bg1"/>
                  </a:gs>
                </a:gsLst>
                <a:lin ang="10800000" scaled="1"/>
                <a:tileRect/>
              </a:gradFill>
              <a:ln w="9525" cap="flat">
                <a:noFill/>
                <a:prstDash val="solid"/>
                <a:round/>
              </a:ln>
              <a:effectLst/>
              <a:sp3d/>
            </p:spPr>
            <p:txBody>
              <a:bodyPr rot="0" spcFirstLastPara="1" vertOverflow="overflow" horzOverflow="overflow" vert="horz" wrap="square" lIns="0" tIns="0" rIns="0" bIns="0" numCol="1" spcCol="38100" rtlCol="0" anchor="t">
                <a:spAutoFit/>
              </a:bodyPr>
              <a:lstStyle/>
              <a:p>
                <a:pPr marL="0" marR="0" lvl="0" indent="0" algn="l" defTabSz="514338" rtl="0" eaLnBrk="1" fontAlgn="auto" latinLnBrk="0" hangingPunct="0">
                  <a:lnSpc>
                    <a:spcPct val="100000"/>
                  </a:lnSpc>
                  <a:spcBef>
                    <a:spcPts val="0"/>
                  </a:spcBef>
                  <a:spcAft>
                    <a:spcPts val="0"/>
                  </a:spcAft>
                  <a:buClrTx/>
                  <a:buSzTx/>
                  <a:buFontTx/>
                  <a:buNone/>
                  <a:tabLst/>
                  <a:defRPr/>
                </a:pPr>
                <a:endParaRPr kumimoji="0" lang="en-US" sz="975" b="0" i="0" u="none" strike="noStrike" kern="0" cap="none" spc="0" normalizeH="0" baseline="0" noProof="0">
                  <a:ln>
                    <a:noFill/>
                  </a:ln>
                  <a:solidFill>
                    <a:srgbClr val="000000"/>
                  </a:solidFill>
                  <a:effectLst/>
                  <a:uLnTx/>
                  <a:uFillTx/>
                  <a:latin typeface="IBM Plex Sans"/>
                  <a:ea typeface="IBM Plex Sans"/>
                  <a:cs typeface="IBM Plex Sans"/>
                  <a:sym typeface="IBM Plex Sans"/>
                </a:endParaRPr>
              </a:p>
            </p:txBody>
          </p:sp>
        </p:grpSp>
        <p:pic>
          <p:nvPicPr>
            <p:cNvPr id="29" name="Picture 28">
              <a:extLst>
                <a:ext uri="{FF2B5EF4-FFF2-40B4-BE49-F238E27FC236}">
                  <a16:creationId xmlns:a16="http://schemas.microsoft.com/office/drawing/2014/main" id="{15CC531D-A15C-FD48-A86D-B6EA97C22A99}"/>
                </a:ext>
              </a:extLst>
            </p:cNvPr>
            <p:cNvPicPr>
              <a:picLocks noChangeAspect="1"/>
            </p:cNvPicPr>
            <p:nvPr/>
          </p:nvPicPr>
          <p:blipFill rotWithShape="1">
            <a:blip r:embed="rId4"/>
            <a:srcRect l="15139" t="6083" r="44226" b="22172"/>
            <a:stretch/>
          </p:blipFill>
          <p:spPr>
            <a:xfrm>
              <a:off x="5338444" y="1284474"/>
              <a:ext cx="3358645" cy="2734419"/>
            </a:xfrm>
            <a:prstGeom prst="rect">
              <a:avLst/>
            </a:prstGeom>
          </p:spPr>
        </p:pic>
      </p:grpSp>
      <p:sp>
        <p:nvSpPr>
          <p:cNvPr id="35" name="Text Placeholder 1">
            <a:extLst>
              <a:ext uri="{FF2B5EF4-FFF2-40B4-BE49-F238E27FC236}">
                <a16:creationId xmlns:a16="http://schemas.microsoft.com/office/drawing/2014/main" id="{C13632EF-761F-DC4E-BA07-A6109F282F54}"/>
              </a:ext>
            </a:extLst>
          </p:cNvPr>
          <p:cNvSpPr txBox="1">
            <a:spLocks/>
          </p:cNvSpPr>
          <p:nvPr/>
        </p:nvSpPr>
        <p:spPr>
          <a:xfrm>
            <a:off x="1264573" y="2196190"/>
            <a:ext cx="1831616" cy="423872"/>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marL="0" marR="0" indent="0" algn="l" defTabSz="457189" rtl="0" latinLnBrk="0">
              <a:lnSpc>
                <a:spcPct val="100000"/>
              </a:lnSpc>
              <a:spcBef>
                <a:spcPts val="1100"/>
              </a:spcBef>
              <a:spcAft>
                <a:spcPts val="0"/>
              </a:spcAft>
              <a:buClrTx/>
              <a:buSzTx/>
              <a:buFontTx/>
              <a:buNone/>
              <a:tabLst/>
              <a:defRPr sz="1400" b="0" i="0" u="none" strike="noStrike" cap="none" spc="0" baseline="0">
                <a:ln>
                  <a:noFill/>
                </a:ln>
                <a:solidFill>
                  <a:srgbClr val="FFFFFF"/>
                </a:solidFill>
                <a:uFillTx/>
                <a:latin typeface="IBM Plex Sans"/>
                <a:ea typeface="IBM Plex Sans"/>
                <a:cs typeface="IBM Plex Sans"/>
                <a:sym typeface="IBM Plex Sans"/>
              </a:defRPr>
            </a:lvl1pPr>
            <a:lvl2pPr marL="173033"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2pPr>
            <a:lvl3pPr marL="39686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3pPr>
            <a:lvl4pPr marL="625460" marR="0" indent="-168271"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4pPr>
            <a:lvl5pPr marL="80325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5pPr>
            <a:lvl6pPr marL="2445959"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6pPr>
            <a:lvl7pPr marL="2903147"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7pPr>
            <a:lvl8pPr marL="3360336"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8pPr>
            <a:lvl9pPr marL="3817525"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9pPr>
          </a:lstStyle>
          <a:p>
            <a:pPr marL="0" marR="0" lvl="0" indent="0" algn="l" defTabSz="609570" rtl="0" eaLnBrk="1" fontAlgn="auto" latinLnBrk="0" hangingPunct="1">
              <a:lnSpc>
                <a:spcPct val="100000"/>
              </a:lnSpc>
              <a:spcBef>
                <a:spcPts val="1467"/>
              </a:spcBef>
              <a:spcAft>
                <a:spcPts val="0"/>
              </a:spcAft>
              <a:buClrTx/>
              <a:buSzTx/>
              <a:buFontTx/>
              <a:buNone/>
              <a:tabLst/>
              <a:defRPr/>
            </a:pPr>
            <a:r>
              <a:rPr kumimoji="0" lang="en-US" sz="1333" b="1" i="0" u="none" strike="noStrike" kern="0" cap="none" spc="0" normalizeH="0" baseline="0" noProof="0" dirty="0">
                <a:ln>
                  <a:noFill/>
                </a:ln>
                <a:solidFill>
                  <a:srgbClr val="69A6FF"/>
                </a:solidFill>
                <a:effectLst/>
                <a:uLnTx/>
                <a:uFillTx/>
                <a:latin typeface="IBM Plex Sans"/>
                <a:sym typeface="IBM Plex Sans"/>
              </a:rPr>
              <a:t>The Ladder to AI</a:t>
            </a:r>
          </a:p>
        </p:txBody>
      </p:sp>
      <p:sp>
        <p:nvSpPr>
          <p:cNvPr id="52" name="Rectangle 51">
            <a:extLst>
              <a:ext uri="{FF2B5EF4-FFF2-40B4-BE49-F238E27FC236}">
                <a16:creationId xmlns:a16="http://schemas.microsoft.com/office/drawing/2014/main" id="{3088DA47-B2E5-F741-94BA-D9CE8FC8F019}"/>
              </a:ext>
            </a:extLst>
          </p:cNvPr>
          <p:cNvSpPr/>
          <p:nvPr/>
        </p:nvSpPr>
        <p:spPr>
          <a:xfrm>
            <a:off x="3925881" y="1620647"/>
            <a:ext cx="7318529" cy="627000"/>
          </a:xfrm>
          <a:prstGeom prst="rect">
            <a:avLst/>
          </a:prstGeom>
          <a:solidFill>
            <a:srgbClr val="0070C0"/>
          </a:solidFill>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000000"/>
              </a:solidFill>
              <a:effectLst/>
              <a:uLnTx/>
              <a:uFillTx/>
              <a:latin typeface="Arial"/>
              <a:cs typeface="Arial"/>
            </a:endParaRPr>
          </a:p>
        </p:txBody>
      </p:sp>
      <p:sp>
        <p:nvSpPr>
          <p:cNvPr id="86" name="Title 5">
            <a:extLst>
              <a:ext uri="{FF2B5EF4-FFF2-40B4-BE49-F238E27FC236}">
                <a16:creationId xmlns:a16="http://schemas.microsoft.com/office/drawing/2014/main" id="{6DC6EA75-EC3F-B541-BE76-92BAD905B402}"/>
              </a:ext>
            </a:extLst>
          </p:cNvPr>
          <p:cNvSpPr txBox="1">
            <a:spLocks/>
          </p:cNvSpPr>
          <p:nvPr/>
        </p:nvSpPr>
        <p:spPr>
          <a:xfrm>
            <a:off x="370659" y="59516"/>
            <a:ext cx="11364378" cy="145622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oAutofit/>
          </a:bodyPr>
          <a:lstStyle>
            <a:lvl1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1pPr>
            <a:lvl2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2pPr>
            <a:lvl3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3pPr>
            <a:lvl4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4pPr>
            <a:lvl5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5pPr>
            <a:lvl6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6pPr>
            <a:lvl7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7pPr>
            <a:lvl8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8pPr>
            <a:lvl9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9pPr>
          </a:lstStyle>
          <a:p>
            <a:pPr marL="0" marR="0" lvl="0" indent="0" algn="l" defTabSz="609570" rtl="0" eaLnBrk="1" fontAlgn="auto" latinLnBrk="0" hangingPunct="1">
              <a:lnSpc>
                <a:spcPct val="9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IBM Plex Sans" panose="020B0503050203000203" pitchFamily="34" charset="77"/>
                <a:cs typeface="Arial" panose="020B0604020202020204" pitchFamily="34" charset="0"/>
                <a:sym typeface="IBM Plex Sans"/>
              </a:rPr>
              <a:t>You Are Here:</a:t>
            </a:r>
            <a:r>
              <a:rPr kumimoji="0" lang="en-US" sz="4400" b="1" i="0" u="none" strike="noStrike" kern="1200" cap="none" spc="0" normalizeH="0" baseline="0" noProof="0" dirty="0">
                <a:ln>
                  <a:noFill/>
                </a:ln>
                <a:solidFill>
                  <a:srgbClr val="FFFFFF"/>
                </a:solidFill>
                <a:effectLst/>
                <a:uLnTx/>
                <a:uFillTx/>
                <a:latin typeface="IBM Plex Sans" panose="020B0503050203000203" pitchFamily="34" charset="77"/>
                <a:cs typeface="Arial" panose="020B0604020202020204" pitchFamily="34" charset="0"/>
                <a:sym typeface="IBM Plex Sans"/>
              </a:rPr>
              <a:t> </a:t>
            </a:r>
            <a:r>
              <a:rPr kumimoji="0" lang="en-US" sz="3200" b="0" i="0" u="none" strike="noStrike" kern="1200" cap="none" spc="0" normalizeH="0" baseline="0" noProof="0" dirty="0">
                <a:ln>
                  <a:noFill/>
                </a:ln>
                <a:solidFill>
                  <a:srgbClr val="FFFFFF"/>
                </a:solidFill>
                <a:effectLst/>
                <a:uLnTx/>
                <a:uFillTx/>
                <a:latin typeface="IBM Plex Sans" panose="020B0503050203000203" pitchFamily="34" charset="77"/>
                <a:cs typeface="Arial" panose="020B0604020202020204" pitchFamily="34" charset="0"/>
                <a:sym typeface="IBM Plex Sans"/>
              </a:rPr>
              <a:t>how this session fits in the AI Ladder story</a:t>
            </a:r>
            <a:endParaRPr kumimoji="0" lang="en-US" sz="3200" b="0" i="0" u="none" strike="noStrike" kern="1200" cap="none" spc="0" normalizeH="0" baseline="0" noProof="0" dirty="0">
              <a:ln>
                <a:noFill/>
              </a:ln>
              <a:solidFill>
                <a:srgbClr val="FFFFFF"/>
              </a:solidFill>
              <a:effectLst/>
              <a:uLnTx/>
              <a:uFillTx/>
              <a:latin typeface="IBM Plex Sans"/>
              <a:sym typeface="IBM Plex Sans"/>
            </a:endParaRPr>
          </a:p>
          <a:p>
            <a:pPr defTabSz="609570">
              <a:defRPr/>
            </a:pPr>
            <a:r>
              <a:rPr kumimoji="0" lang="en-US" sz="2800" b="0" i="1" u="none" strike="noStrike" kern="1200" cap="none" spc="0" normalizeH="0" baseline="0" noProof="0" dirty="0">
                <a:ln>
                  <a:noFill/>
                </a:ln>
                <a:solidFill>
                  <a:srgbClr val="FFFFFF"/>
                </a:solidFill>
                <a:effectLst/>
                <a:uLnTx/>
                <a:uFillTx/>
                <a:latin typeface="IBM Plex Sans"/>
                <a:sym typeface="IBM Plex Sans"/>
              </a:rPr>
              <a:t>Problem Solving and Performance Tuning </a:t>
            </a:r>
            <a:r>
              <a:rPr lang="en-US" sz="2800" i="1" dirty="0"/>
              <a:t>of Watson</a:t>
            </a:r>
            <a:r>
              <a:rPr kumimoji="0" lang="en-US" sz="2800" b="0" i="1" u="none" strike="noStrike" kern="1200" cap="none" spc="0" normalizeH="0" baseline="0" noProof="0" dirty="0">
                <a:ln>
                  <a:noFill/>
                </a:ln>
                <a:solidFill>
                  <a:srgbClr val="FFFFFF"/>
                </a:solidFill>
                <a:effectLst/>
                <a:uLnTx/>
                <a:uFillTx/>
                <a:latin typeface="IBM Plex Sans"/>
                <a:sym typeface="IBM Plex Sans"/>
              </a:rPr>
              <a:t> on Cloud Pak for Data</a:t>
            </a:r>
            <a:endParaRPr lang="en-US" sz="2800" b="0" i="1" u="none" strike="noStrike" kern="1200" cap="none" spc="0" normalizeH="0" baseline="0" noProof="0" dirty="0">
              <a:ln>
                <a:noFill/>
              </a:ln>
              <a:solidFill>
                <a:srgbClr val="FFFFFF"/>
              </a:solidFill>
              <a:effectLst/>
              <a:uLnTx/>
              <a:uFillTx/>
              <a:latin typeface="IBM Plex Sans"/>
            </a:endParaRPr>
          </a:p>
        </p:txBody>
      </p:sp>
      <p:pic>
        <p:nvPicPr>
          <p:cNvPr id="2" name="Picture 1">
            <a:extLst>
              <a:ext uri="{FF2B5EF4-FFF2-40B4-BE49-F238E27FC236}">
                <a16:creationId xmlns:a16="http://schemas.microsoft.com/office/drawing/2014/main" id="{76B4B3E5-D2BB-CF45-A706-28337F4D094D}"/>
              </a:ext>
            </a:extLst>
          </p:cNvPr>
          <p:cNvPicPr>
            <a:picLocks noChangeAspect="1"/>
          </p:cNvPicPr>
          <p:nvPr/>
        </p:nvPicPr>
        <p:blipFill>
          <a:blip r:embed="rId5"/>
          <a:stretch>
            <a:fillRect/>
          </a:stretch>
        </p:blipFill>
        <p:spPr>
          <a:xfrm>
            <a:off x="3910130" y="2466321"/>
            <a:ext cx="7334279" cy="1266055"/>
          </a:xfrm>
          <a:prstGeom prst="rect">
            <a:avLst/>
          </a:prstGeom>
        </p:spPr>
      </p:pic>
      <p:sp>
        <p:nvSpPr>
          <p:cNvPr id="39" name="TextBox 38">
            <a:extLst>
              <a:ext uri="{FF2B5EF4-FFF2-40B4-BE49-F238E27FC236}">
                <a16:creationId xmlns:a16="http://schemas.microsoft.com/office/drawing/2014/main" id="{39C47FAA-3B45-D343-A989-3D50AEA192EF}"/>
              </a:ext>
            </a:extLst>
          </p:cNvPr>
          <p:cNvSpPr txBox="1"/>
          <p:nvPr/>
        </p:nvSpPr>
        <p:spPr>
          <a:xfrm>
            <a:off x="7721651" y="2796908"/>
            <a:ext cx="1799296" cy="758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0" marR="0" lvl="0" indent="0" algn="ctr" defTabSz="914377" rtl="0" eaLnBrk="1" fontAlgn="auto" latinLnBrk="0" hangingPunct="0">
              <a:lnSpc>
                <a:spcPct val="100000"/>
              </a:lnSpc>
              <a:spcBef>
                <a:spcPts val="0"/>
              </a:spcBef>
              <a:spcAft>
                <a:spcPts val="0"/>
              </a:spcAft>
              <a:buClrTx/>
              <a:buSzTx/>
              <a:buFontTx/>
              <a:buNone/>
              <a:tabLst/>
              <a:defRPr/>
            </a:pPr>
            <a:endParaRPr kumimoji="0" lang="en-US" sz="133"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endParaRPr>
          </a:p>
          <a:p>
            <a:pPr marL="0" marR="0" lvl="0" indent="0" algn="ctr" defTabSz="914377" rtl="0" eaLnBrk="1" fontAlgn="auto" latinLnBrk="0" hangingPunct="0">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Watson</a:t>
            </a:r>
          </a:p>
          <a:p>
            <a:pPr marL="0" marR="0" lvl="0" indent="0" algn="ctr" defTabSz="914377" rtl="0" eaLnBrk="1" fontAlgn="auto" latinLnBrk="0" hangingPunct="0">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Knowledge</a:t>
            </a:r>
          </a:p>
          <a:p>
            <a:pPr marL="0" marR="0" lvl="0" indent="0" algn="ctr" defTabSz="914377" rtl="0" eaLnBrk="1" fontAlgn="auto" latinLnBrk="0" hangingPunct="0">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Catalog</a:t>
            </a:r>
          </a:p>
        </p:txBody>
      </p:sp>
      <p:sp>
        <p:nvSpPr>
          <p:cNvPr id="41" name="TextBox 40">
            <a:extLst>
              <a:ext uri="{FF2B5EF4-FFF2-40B4-BE49-F238E27FC236}">
                <a16:creationId xmlns:a16="http://schemas.microsoft.com/office/drawing/2014/main" id="{4539B06C-F7F4-4F47-B1E7-3668AFA0D7F5}"/>
              </a:ext>
            </a:extLst>
          </p:cNvPr>
          <p:cNvSpPr txBox="1"/>
          <p:nvPr/>
        </p:nvSpPr>
        <p:spPr>
          <a:xfrm>
            <a:off x="3734376" y="2904632"/>
            <a:ext cx="1423224" cy="5333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0" marR="0" lvl="0" indent="0" algn="ctr" defTabSz="914377" rtl="0" eaLnBrk="1" fontAlgn="auto" latinLnBrk="0" hangingPunct="0">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Watson</a:t>
            </a:r>
          </a:p>
          <a:p>
            <a:pPr marL="0" marR="0" lvl="0" indent="0" algn="ctr" defTabSz="914377" rtl="0" eaLnBrk="1" fontAlgn="auto" latinLnBrk="0" hangingPunct="0">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Studio</a:t>
            </a:r>
          </a:p>
        </p:txBody>
      </p:sp>
      <p:sp>
        <p:nvSpPr>
          <p:cNvPr id="42" name="TextBox 41">
            <a:extLst>
              <a:ext uri="{FF2B5EF4-FFF2-40B4-BE49-F238E27FC236}">
                <a16:creationId xmlns:a16="http://schemas.microsoft.com/office/drawing/2014/main" id="{2A808AD2-0A9B-F34D-BD33-BBE598025170}"/>
              </a:ext>
            </a:extLst>
          </p:cNvPr>
          <p:cNvSpPr txBox="1"/>
          <p:nvPr/>
        </p:nvSpPr>
        <p:spPr>
          <a:xfrm>
            <a:off x="5861553" y="2807168"/>
            <a:ext cx="1360676" cy="7384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0" marR="0" lvl="0" indent="0" algn="ctr" defTabSz="914377" rtl="0" eaLnBrk="1" fontAlgn="auto" latinLnBrk="0" hangingPunct="0">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Watson Machine Learning</a:t>
            </a:r>
          </a:p>
        </p:txBody>
      </p:sp>
      <p:sp>
        <p:nvSpPr>
          <p:cNvPr id="44" name="TextBox 43">
            <a:extLst>
              <a:ext uri="{FF2B5EF4-FFF2-40B4-BE49-F238E27FC236}">
                <a16:creationId xmlns:a16="http://schemas.microsoft.com/office/drawing/2014/main" id="{8D5D18FD-45A5-4247-89C1-7C2B5C628455}"/>
              </a:ext>
            </a:extLst>
          </p:cNvPr>
          <p:cNvSpPr txBox="1"/>
          <p:nvPr/>
        </p:nvSpPr>
        <p:spPr>
          <a:xfrm>
            <a:off x="10033431" y="2904632"/>
            <a:ext cx="1368559" cy="5333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0" marR="0" lvl="0" indent="0" algn="ctr" defTabSz="914377" rtl="0" eaLnBrk="1" fontAlgn="auto" latinLnBrk="0" hangingPunct="0">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Watson OpenScale</a:t>
            </a:r>
          </a:p>
        </p:txBody>
      </p:sp>
      <p:sp>
        <p:nvSpPr>
          <p:cNvPr id="45" name="TextBox 44">
            <a:extLst>
              <a:ext uri="{FF2B5EF4-FFF2-40B4-BE49-F238E27FC236}">
                <a16:creationId xmlns:a16="http://schemas.microsoft.com/office/drawing/2014/main" id="{282D13B1-DC64-7F49-BD89-0840E307185A}"/>
              </a:ext>
            </a:extLst>
          </p:cNvPr>
          <p:cNvSpPr txBox="1"/>
          <p:nvPr/>
        </p:nvSpPr>
        <p:spPr>
          <a:xfrm>
            <a:off x="4138826" y="2537478"/>
            <a:ext cx="615479" cy="2873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0" marR="0" lvl="0" indent="0" algn="ctr" defTabSz="914377" rtl="0" eaLnBrk="1" fontAlgn="auto" latinLnBrk="0" hangingPunct="0">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Build</a:t>
            </a:r>
          </a:p>
        </p:txBody>
      </p:sp>
      <p:sp>
        <p:nvSpPr>
          <p:cNvPr id="46" name="TextBox 45">
            <a:extLst>
              <a:ext uri="{FF2B5EF4-FFF2-40B4-BE49-F238E27FC236}">
                <a16:creationId xmlns:a16="http://schemas.microsoft.com/office/drawing/2014/main" id="{8C407114-001C-1C4E-BC54-3946F870F33F}"/>
              </a:ext>
            </a:extLst>
          </p:cNvPr>
          <p:cNvSpPr txBox="1"/>
          <p:nvPr/>
        </p:nvSpPr>
        <p:spPr>
          <a:xfrm>
            <a:off x="6122287" y="2537478"/>
            <a:ext cx="795244" cy="2873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0" marR="0" lvl="0" indent="0" algn="ctr" defTabSz="914377" rtl="0" eaLnBrk="1" fontAlgn="auto" latinLnBrk="0" hangingPunct="0">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Deploy</a:t>
            </a:r>
          </a:p>
        </p:txBody>
      </p:sp>
      <p:sp>
        <p:nvSpPr>
          <p:cNvPr id="47" name="TextBox 46">
            <a:extLst>
              <a:ext uri="{FF2B5EF4-FFF2-40B4-BE49-F238E27FC236}">
                <a16:creationId xmlns:a16="http://schemas.microsoft.com/office/drawing/2014/main" id="{4C83CC8A-0C9D-E342-BCC3-1B61086C3318}"/>
              </a:ext>
            </a:extLst>
          </p:cNvPr>
          <p:cNvSpPr txBox="1"/>
          <p:nvPr/>
        </p:nvSpPr>
        <p:spPr>
          <a:xfrm>
            <a:off x="10314735" y="2537478"/>
            <a:ext cx="809205" cy="2873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0" marR="0" lvl="0" indent="0" algn="ctr" defTabSz="914377" rtl="0" eaLnBrk="1" fontAlgn="auto" latinLnBrk="0" hangingPunct="0">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Manage</a:t>
            </a:r>
          </a:p>
        </p:txBody>
      </p:sp>
      <p:sp>
        <p:nvSpPr>
          <p:cNvPr id="48" name="TextBox 47">
            <a:extLst>
              <a:ext uri="{FF2B5EF4-FFF2-40B4-BE49-F238E27FC236}">
                <a16:creationId xmlns:a16="http://schemas.microsoft.com/office/drawing/2014/main" id="{D7CA43F3-826A-D846-8EC1-319554A90D57}"/>
              </a:ext>
            </a:extLst>
          </p:cNvPr>
          <p:cNvSpPr txBox="1"/>
          <p:nvPr/>
        </p:nvSpPr>
        <p:spPr>
          <a:xfrm>
            <a:off x="6563598" y="1688839"/>
            <a:ext cx="3013015" cy="5027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0" marR="0" lvl="0" indent="0" algn="l" defTabSz="914377" rtl="0" eaLnBrk="1" fontAlgn="auto" latinLnBrk="0" hangingPunct="0">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Interact with Pre-built AI Services</a:t>
            </a:r>
            <a:endParaRPr kumimoji="0" lang="en-US" sz="133"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endParaRPr>
          </a:p>
          <a:p>
            <a:pPr marL="0" marR="0" lvl="0" indent="0" algn="l" defTabSz="914377" rtl="0" eaLnBrk="1"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Watson Application Services</a:t>
            </a:r>
          </a:p>
        </p:txBody>
      </p:sp>
      <p:sp>
        <p:nvSpPr>
          <p:cNvPr id="49" name="TextBox 48">
            <a:extLst>
              <a:ext uri="{FF2B5EF4-FFF2-40B4-BE49-F238E27FC236}">
                <a16:creationId xmlns:a16="http://schemas.microsoft.com/office/drawing/2014/main" id="{F21640B1-4E29-AE45-A761-F9C45BA948DC}"/>
              </a:ext>
            </a:extLst>
          </p:cNvPr>
          <p:cNvSpPr txBox="1"/>
          <p:nvPr/>
        </p:nvSpPr>
        <p:spPr>
          <a:xfrm>
            <a:off x="8210122" y="2537478"/>
            <a:ext cx="815396" cy="2873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0" marR="0" lvl="0" indent="0" algn="ctr" defTabSz="914377" rtl="0" eaLnBrk="1" fontAlgn="auto" latinLnBrk="0" hangingPunct="0">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Catalog</a:t>
            </a:r>
          </a:p>
        </p:txBody>
      </p:sp>
      <p:sp>
        <p:nvSpPr>
          <p:cNvPr id="37" name="Rectangle 36">
            <a:extLst>
              <a:ext uri="{FF2B5EF4-FFF2-40B4-BE49-F238E27FC236}">
                <a16:creationId xmlns:a16="http://schemas.microsoft.com/office/drawing/2014/main" id="{563FE2D6-27F9-DE43-9A88-C982161C722A}"/>
              </a:ext>
            </a:extLst>
          </p:cNvPr>
          <p:cNvSpPr/>
          <p:nvPr/>
        </p:nvSpPr>
        <p:spPr>
          <a:xfrm>
            <a:off x="3921641" y="3750552"/>
            <a:ext cx="7322769" cy="268992"/>
          </a:xfrm>
          <a:prstGeom prst="rect">
            <a:avLst/>
          </a:prstGeom>
          <a:solidFill>
            <a:srgbClr val="2A7D99"/>
          </a:solidFill>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000000"/>
              </a:solidFill>
              <a:effectLst/>
              <a:uLnTx/>
              <a:uFillTx/>
              <a:latin typeface="Arial"/>
              <a:cs typeface="Arial"/>
            </a:endParaRPr>
          </a:p>
        </p:txBody>
      </p:sp>
      <p:pic>
        <p:nvPicPr>
          <p:cNvPr id="57" name="Picture 56">
            <a:extLst>
              <a:ext uri="{FF2B5EF4-FFF2-40B4-BE49-F238E27FC236}">
                <a16:creationId xmlns:a16="http://schemas.microsoft.com/office/drawing/2014/main" id="{F0455241-B75D-A348-A64D-FD8852F5DAA9}"/>
              </a:ext>
            </a:extLst>
          </p:cNvPr>
          <p:cNvPicPr>
            <a:picLocks noChangeAspect="1"/>
          </p:cNvPicPr>
          <p:nvPr/>
        </p:nvPicPr>
        <p:blipFill rotWithShape="1">
          <a:blip r:embed="rId4"/>
          <a:srcRect l="15139" t="6083" r="44226" b="22172"/>
          <a:stretch/>
        </p:blipFill>
        <p:spPr>
          <a:xfrm>
            <a:off x="6052848" y="4309746"/>
            <a:ext cx="510491" cy="411987"/>
          </a:xfrm>
          <a:prstGeom prst="rect">
            <a:avLst/>
          </a:prstGeom>
        </p:spPr>
      </p:pic>
      <p:sp>
        <p:nvSpPr>
          <p:cNvPr id="43" name="TextBox 42">
            <a:extLst>
              <a:ext uri="{FF2B5EF4-FFF2-40B4-BE49-F238E27FC236}">
                <a16:creationId xmlns:a16="http://schemas.microsoft.com/office/drawing/2014/main" id="{59557C1E-3520-A547-B1F0-390DE989BBF3}"/>
              </a:ext>
            </a:extLst>
          </p:cNvPr>
          <p:cNvSpPr txBox="1"/>
          <p:nvPr/>
        </p:nvSpPr>
        <p:spPr>
          <a:xfrm>
            <a:off x="6675249" y="4278804"/>
            <a:ext cx="3013015" cy="5232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0" marR="0" lvl="0" indent="0" algn="l" defTabSz="914377" rtl="0" eaLnBrk="1" fontAlgn="auto" latinLnBrk="0" hangingPunct="0">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Unify on a Multicloud Data Platform</a:t>
            </a:r>
          </a:p>
          <a:p>
            <a:pPr marL="0" marR="0" lvl="0" indent="0" algn="l" defTabSz="914377" rtl="0" eaLnBrk="1" fontAlgn="auto" latinLnBrk="0" hangingPunct="0">
              <a:lnSpc>
                <a:spcPct val="100000"/>
              </a:lnSpc>
              <a:spcBef>
                <a:spcPts val="0"/>
              </a:spcBef>
              <a:spcAft>
                <a:spcPts val="0"/>
              </a:spcAft>
              <a:buClrTx/>
              <a:buSzTx/>
              <a:buFontTx/>
              <a:buNone/>
              <a:tabLst/>
              <a:defRPr/>
            </a:pPr>
            <a:endParaRPr kumimoji="0" lang="en-US" sz="133"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endParaRPr>
          </a:p>
          <a:p>
            <a:pPr marL="0" marR="0" lvl="0" indent="0" algn="l" defTabSz="914377" rtl="0" eaLnBrk="1"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IBM Cloud Pak for Data</a:t>
            </a:r>
          </a:p>
        </p:txBody>
      </p:sp>
      <p:sp>
        <p:nvSpPr>
          <p:cNvPr id="55" name="TextBox 54">
            <a:extLst>
              <a:ext uri="{FF2B5EF4-FFF2-40B4-BE49-F238E27FC236}">
                <a16:creationId xmlns:a16="http://schemas.microsoft.com/office/drawing/2014/main" id="{39C418CE-AAC8-C845-87E0-3CE3F09335CE}"/>
              </a:ext>
            </a:extLst>
          </p:cNvPr>
          <p:cNvSpPr txBox="1"/>
          <p:nvPr/>
        </p:nvSpPr>
        <p:spPr>
          <a:xfrm>
            <a:off x="6773277" y="3749415"/>
            <a:ext cx="2083556" cy="2873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0" marR="0" lvl="0" indent="0" algn="ctr" defTabSz="914377" rtl="0" eaLnBrk="1" fontAlgn="auto" latinLnBrk="0" hangingPunct="0">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AI Open Source Frameworks</a:t>
            </a:r>
          </a:p>
        </p:txBody>
      </p:sp>
      <p:pic>
        <p:nvPicPr>
          <p:cNvPr id="5" name="Picture 4">
            <a:extLst>
              <a:ext uri="{FF2B5EF4-FFF2-40B4-BE49-F238E27FC236}">
                <a16:creationId xmlns:a16="http://schemas.microsoft.com/office/drawing/2014/main" id="{2128F2C7-E53F-8240-9DC3-C1D084ADBE95}"/>
              </a:ext>
            </a:extLst>
          </p:cNvPr>
          <p:cNvPicPr>
            <a:picLocks noChangeAspect="1"/>
          </p:cNvPicPr>
          <p:nvPr/>
        </p:nvPicPr>
        <p:blipFill>
          <a:blip r:embed="rId6"/>
          <a:stretch>
            <a:fillRect/>
          </a:stretch>
        </p:blipFill>
        <p:spPr>
          <a:xfrm>
            <a:off x="6409483" y="3774121"/>
            <a:ext cx="462240" cy="225193"/>
          </a:xfrm>
          <a:prstGeom prst="rect">
            <a:avLst/>
          </a:prstGeom>
        </p:spPr>
      </p:pic>
      <p:pic>
        <p:nvPicPr>
          <p:cNvPr id="60" name="Picture 59">
            <a:extLst>
              <a:ext uri="{FF2B5EF4-FFF2-40B4-BE49-F238E27FC236}">
                <a16:creationId xmlns:a16="http://schemas.microsoft.com/office/drawing/2014/main" id="{A799709E-B822-7349-A386-22DB104046DF}"/>
              </a:ext>
            </a:extLst>
          </p:cNvPr>
          <p:cNvPicPr>
            <a:picLocks noChangeAspect="1"/>
          </p:cNvPicPr>
          <p:nvPr/>
        </p:nvPicPr>
        <p:blipFill>
          <a:blip r:embed="rId7"/>
          <a:stretch>
            <a:fillRect/>
          </a:stretch>
        </p:blipFill>
        <p:spPr>
          <a:xfrm>
            <a:off x="5949841" y="1703533"/>
            <a:ext cx="513355" cy="427021"/>
          </a:xfrm>
          <a:prstGeom prst="rect">
            <a:avLst/>
          </a:prstGeom>
        </p:spPr>
      </p:pic>
      <p:sp>
        <p:nvSpPr>
          <p:cNvPr id="50" name="TextBox 49">
            <a:extLst>
              <a:ext uri="{FF2B5EF4-FFF2-40B4-BE49-F238E27FC236}">
                <a16:creationId xmlns:a16="http://schemas.microsoft.com/office/drawing/2014/main" id="{C6CF257E-254A-D741-9272-101FC2063429}"/>
              </a:ext>
            </a:extLst>
          </p:cNvPr>
          <p:cNvSpPr txBox="1"/>
          <p:nvPr/>
        </p:nvSpPr>
        <p:spPr>
          <a:xfrm>
            <a:off x="576069" y="3413803"/>
            <a:ext cx="841251"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A7A7A7">
                    <a:lumMod val="20000"/>
                    <a:lumOff val="80000"/>
                  </a:srgbClr>
                </a:solidFill>
                <a:effectLst/>
                <a:uLnTx/>
                <a:uFillTx/>
                <a:latin typeface="IBM Plex Sans"/>
                <a:ea typeface="IBM Plex Sans"/>
                <a:cs typeface="IBM Plex Sans"/>
                <a:sym typeface="IBM Plex Sans"/>
              </a:rPr>
              <a:t>Collect</a:t>
            </a:r>
          </a:p>
        </p:txBody>
      </p:sp>
      <p:sp>
        <p:nvSpPr>
          <p:cNvPr id="51" name="TextBox 50">
            <a:extLst>
              <a:ext uri="{FF2B5EF4-FFF2-40B4-BE49-F238E27FC236}">
                <a16:creationId xmlns:a16="http://schemas.microsoft.com/office/drawing/2014/main" id="{783C5D78-9A9D-9746-9A74-00D1963D9378}"/>
              </a:ext>
            </a:extLst>
          </p:cNvPr>
          <p:cNvSpPr txBox="1"/>
          <p:nvPr/>
        </p:nvSpPr>
        <p:spPr>
          <a:xfrm>
            <a:off x="751329" y="3120433"/>
            <a:ext cx="841251"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A7A7A7">
                    <a:lumMod val="20000"/>
                    <a:lumOff val="80000"/>
                  </a:srgbClr>
                </a:solidFill>
                <a:effectLst/>
                <a:uLnTx/>
                <a:uFillTx/>
                <a:latin typeface="IBM Plex Sans"/>
                <a:ea typeface="IBM Plex Sans"/>
                <a:cs typeface="IBM Plex Sans"/>
                <a:sym typeface="IBM Plex Sans"/>
              </a:rPr>
              <a:t>Organize</a:t>
            </a:r>
          </a:p>
        </p:txBody>
      </p:sp>
      <p:sp>
        <p:nvSpPr>
          <p:cNvPr id="53" name="TextBox 52">
            <a:extLst>
              <a:ext uri="{FF2B5EF4-FFF2-40B4-BE49-F238E27FC236}">
                <a16:creationId xmlns:a16="http://schemas.microsoft.com/office/drawing/2014/main" id="{341E786D-2838-634A-ABC2-11600EF0D8E3}"/>
              </a:ext>
            </a:extLst>
          </p:cNvPr>
          <p:cNvSpPr txBox="1"/>
          <p:nvPr/>
        </p:nvSpPr>
        <p:spPr>
          <a:xfrm>
            <a:off x="923729" y="2848184"/>
            <a:ext cx="841251"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2">
                    <a:lumMod val="20000"/>
                    <a:lumOff val="80000"/>
                  </a:schemeClr>
                </a:solidFill>
                <a:effectLst/>
                <a:uLnTx/>
                <a:uFillTx/>
                <a:latin typeface="IBM Plex Sans"/>
                <a:ea typeface="IBM Plex Sans"/>
                <a:cs typeface="IBM Plex Sans"/>
                <a:sym typeface="IBM Plex Sans"/>
              </a:rPr>
              <a:t>Analyze</a:t>
            </a:r>
          </a:p>
        </p:txBody>
      </p:sp>
      <p:sp>
        <p:nvSpPr>
          <p:cNvPr id="54" name="TextBox 53">
            <a:extLst>
              <a:ext uri="{FF2B5EF4-FFF2-40B4-BE49-F238E27FC236}">
                <a16:creationId xmlns:a16="http://schemas.microsoft.com/office/drawing/2014/main" id="{ADBB7A91-B0B3-574E-BE2D-3254AC7F8F1A}"/>
              </a:ext>
            </a:extLst>
          </p:cNvPr>
          <p:cNvSpPr txBox="1"/>
          <p:nvPr/>
        </p:nvSpPr>
        <p:spPr>
          <a:xfrm>
            <a:off x="1064393" y="2561020"/>
            <a:ext cx="841251"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IBM Plex Sans"/>
                <a:ea typeface="IBM Plex Sans"/>
                <a:cs typeface="IBM Plex Sans"/>
                <a:sym typeface="IBM Plex Sans"/>
              </a:rPr>
              <a:t>Infuse</a:t>
            </a:r>
          </a:p>
        </p:txBody>
      </p:sp>
      <p:sp>
        <p:nvSpPr>
          <p:cNvPr id="56" name="Text Placeholder 1">
            <a:extLst>
              <a:ext uri="{FF2B5EF4-FFF2-40B4-BE49-F238E27FC236}">
                <a16:creationId xmlns:a16="http://schemas.microsoft.com/office/drawing/2014/main" id="{6905658C-195D-0E4F-A88F-E4930202B211}"/>
              </a:ext>
            </a:extLst>
          </p:cNvPr>
          <p:cNvSpPr txBox="1">
            <a:spLocks/>
          </p:cNvSpPr>
          <p:nvPr/>
        </p:nvSpPr>
        <p:spPr>
          <a:xfrm>
            <a:off x="576069" y="3787378"/>
            <a:ext cx="2438956" cy="423872"/>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marL="0" marR="0" indent="0" algn="l" defTabSz="457189" rtl="0" latinLnBrk="0">
              <a:lnSpc>
                <a:spcPct val="100000"/>
              </a:lnSpc>
              <a:spcBef>
                <a:spcPts val="1100"/>
              </a:spcBef>
              <a:spcAft>
                <a:spcPts val="0"/>
              </a:spcAft>
              <a:buClrTx/>
              <a:buSzTx/>
              <a:buFontTx/>
              <a:buNone/>
              <a:tabLst/>
              <a:defRPr sz="1400" b="0" i="0" u="none" strike="noStrike" cap="none" spc="0" baseline="0">
                <a:ln>
                  <a:noFill/>
                </a:ln>
                <a:solidFill>
                  <a:srgbClr val="FFFFFF"/>
                </a:solidFill>
                <a:uFillTx/>
                <a:latin typeface="IBM Plex Sans"/>
                <a:ea typeface="IBM Plex Sans"/>
                <a:cs typeface="IBM Plex Sans"/>
                <a:sym typeface="IBM Plex Sans"/>
              </a:defRPr>
            </a:lvl1pPr>
            <a:lvl2pPr marL="173033"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2pPr>
            <a:lvl3pPr marL="39686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3pPr>
            <a:lvl4pPr marL="625460" marR="0" indent="-168271"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4pPr>
            <a:lvl5pPr marL="80325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5pPr>
            <a:lvl6pPr marL="2445959"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6pPr>
            <a:lvl7pPr marL="2903147"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7pPr>
            <a:lvl8pPr marL="3360336"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8pPr>
            <a:lvl9pPr marL="3817525"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9pPr>
          </a:lstStyle>
          <a:p>
            <a:pPr marL="0" marR="0" lvl="0" indent="0" algn="ctr" defTabSz="609570" rtl="0" eaLnBrk="1" fontAlgn="auto" latinLnBrk="0" hangingPunct="1">
              <a:lnSpc>
                <a:spcPct val="100000"/>
              </a:lnSpc>
              <a:spcBef>
                <a:spcPts val="1467"/>
              </a:spcBef>
              <a:spcAft>
                <a:spcPts val="0"/>
              </a:spcAft>
              <a:buClrTx/>
              <a:buSzTx/>
              <a:buFontTx/>
              <a:buNone/>
              <a:tabLst/>
              <a:defRPr/>
            </a:pPr>
            <a:r>
              <a:rPr kumimoji="0" lang="en-US" sz="1200" b="0" i="0" u="none" strike="noStrike" kern="0" cap="none" spc="0" normalizeH="0" baseline="0" noProof="0" dirty="0">
                <a:ln>
                  <a:noFill/>
                </a:ln>
                <a:solidFill>
                  <a:srgbClr val="69A6FF"/>
                </a:solidFill>
                <a:effectLst/>
                <a:uLnTx/>
                <a:uFillTx/>
                <a:latin typeface="IBM Plex Sans"/>
                <a:sym typeface="IBM Plex Sans"/>
              </a:rPr>
              <a:t>Unlock the value of your data and accelerate your journey to AI</a:t>
            </a:r>
          </a:p>
        </p:txBody>
      </p:sp>
      <p:sp>
        <p:nvSpPr>
          <p:cNvPr id="62" name="Rectangle 61">
            <a:extLst>
              <a:ext uri="{FF2B5EF4-FFF2-40B4-BE49-F238E27FC236}">
                <a16:creationId xmlns:a16="http://schemas.microsoft.com/office/drawing/2014/main" id="{71DA0D97-F68D-664A-9C84-A6823724455F}"/>
              </a:ext>
            </a:extLst>
          </p:cNvPr>
          <p:cNvSpPr/>
          <p:nvPr/>
        </p:nvSpPr>
        <p:spPr>
          <a:xfrm>
            <a:off x="7222229" y="5435814"/>
            <a:ext cx="2539501" cy="420564"/>
          </a:xfrm>
          <a:prstGeom prst="rect">
            <a:avLst/>
          </a:prstGeom>
        </p:spPr>
        <p:txBody>
          <a:bodyPr wrap="square">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FFFFFF"/>
                </a:solidFill>
                <a:effectLst/>
                <a:uLnTx/>
                <a:uFillTx/>
                <a:latin typeface="IBM Plex Sans" panose="020B0503050203000203" pitchFamily="34" charset="0"/>
                <a:cs typeface="Calibri"/>
              </a:rPr>
              <a:t>Cloud-native container platform and operational services</a:t>
            </a:r>
            <a:br>
              <a:rPr kumimoji="0" lang="en-US" sz="1467" b="0" i="0" u="none" strike="noStrike" kern="1200" cap="none" spc="0" normalizeH="0" baseline="0" noProof="0" dirty="0">
                <a:ln>
                  <a:noFill/>
                </a:ln>
                <a:solidFill>
                  <a:srgbClr val="FFFFFF"/>
                </a:solidFill>
                <a:effectLst/>
                <a:uLnTx/>
                <a:uFillTx/>
                <a:latin typeface="IBM Plex Sans" panose="020B0503050203000203" pitchFamily="34" charset="0"/>
                <a:cs typeface="Calibri"/>
              </a:rPr>
            </a:br>
            <a:endParaRPr kumimoji="0" lang="en-US" sz="267" b="0" i="0" u="none" strike="noStrike" kern="1200" cap="none" spc="0" normalizeH="0" baseline="0" noProof="0" dirty="0">
              <a:ln>
                <a:noFill/>
              </a:ln>
              <a:solidFill>
                <a:srgbClr val="FFFFFF"/>
              </a:solidFill>
              <a:effectLst/>
              <a:uLnTx/>
              <a:uFillTx/>
              <a:latin typeface="IBM Plex Sans" panose="020B0503050203000203" pitchFamily="34" charset="0"/>
              <a:cs typeface="Calibri"/>
            </a:endParaRPr>
          </a:p>
        </p:txBody>
      </p:sp>
      <p:sp>
        <p:nvSpPr>
          <p:cNvPr id="64" name="Rectangle 63">
            <a:extLst>
              <a:ext uri="{FF2B5EF4-FFF2-40B4-BE49-F238E27FC236}">
                <a16:creationId xmlns:a16="http://schemas.microsoft.com/office/drawing/2014/main" id="{DF24DB4A-DB0E-994C-B3A9-DDC69FF7DE4E}"/>
              </a:ext>
            </a:extLst>
          </p:cNvPr>
          <p:cNvSpPr/>
          <p:nvPr/>
        </p:nvSpPr>
        <p:spPr>
          <a:xfrm>
            <a:off x="3910131" y="4203432"/>
            <a:ext cx="7322770" cy="1724449"/>
          </a:xfrm>
          <a:prstGeom prst="rect">
            <a:avLst/>
          </a:prstGeom>
          <a:ln w="76200">
            <a:solidFill>
              <a:schemeClr val="accent2">
                <a:lumMod val="50000"/>
              </a:schemeClr>
            </a:solidFill>
          </a:ln>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IBM Plex Sans" panose="020B0503050203000203" pitchFamily="34" charset="0"/>
              <a:cs typeface="Arial"/>
            </a:endParaRPr>
          </a:p>
        </p:txBody>
      </p:sp>
      <p:sp>
        <p:nvSpPr>
          <p:cNvPr id="65" name="Rectangle 64">
            <a:extLst>
              <a:ext uri="{FF2B5EF4-FFF2-40B4-BE49-F238E27FC236}">
                <a16:creationId xmlns:a16="http://schemas.microsoft.com/office/drawing/2014/main" id="{32DF5605-274E-324B-B94D-BC7CA536A6E9}"/>
              </a:ext>
            </a:extLst>
          </p:cNvPr>
          <p:cNvSpPr/>
          <p:nvPr/>
        </p:nvSpPr>
        <p:spPr>
          <a:xfrm>
            <a:off x="4621160" y="4752033"/>
            <a:ext cx="6502779" cy="461665"/>
          </a:xfrm>
          <a:prstGeom prst="rect">
            <a:avLst/>
          </a:prstGeom>
        </p:spPr>
        <p:txBody>
          <a:bodyPr wrap="square">
            <a:spAutoFit/>
          </a:bodyPr>
          <a:lstStyle/>
          <a:p>
            <a:pPr marL="10584" marR="0" lvl="0" indent="0" algn="ctr" defTabSz="914377" rtl="0" eaLnBrk="1" fontAlgn="auto" latinLnBrk="0" hangingPunct="1">
              <a:lnSpc>
                <a:spcPct val="100000"/>
              </a:lnSpc>
              <a:spcBef>
                <a:spcPts val="0"/>
              </a:spcBef>
              <a:spcAft>
                <a:spcPts val="0"/>
              </a:spcAft>
              <a:buClrTx/>
              <a:buSzTx/>
              <a:buFontTx/>
              <a:buNone/>
              <a:tabLst>
                <a:tab pos="376748" algn="l"/>
              </a:tabLst>
              <a:defRPr/>
            </a:pPr>
            <a:r>
              <a:rPr kumimoji="0" lang="en-US" sz="1200" b="0" i="0" u="none" strike="noStrike" kern="1200" cap="none" spc="0" normalizeH="0" baseline="0" noProof="0" dirty="0">
                <a:ln>
                  <a:noFill/>
                </a:ln>
                <a:solidFill>
                  <a:srgbClr val="A7A7A7">
                    <a:lumMod val="20000"/>
                    <a:lumOff val="80000"/>
                  </a:srgbClr>
                </a:solidFill>
                <a:effectLst/>
                <a:uLnTx/>
                <a:uFillTx/>
                <a:latin typeface="IBM Plex Sans" panose="020B0503050203000203" pitchFamily="34" charset="0"/>
                <a:cs typeface="Calibri"/>
              </a:rPr>
              <a:t>A one of a kind, pre-integrated set of data and AI services</a:t>
            </a:r>
          </a:p>
          <a:p>
            <a:pPr marL="10584" marR="0" lvl="0" indent="0" algn="ctr" defTabSz="914377" rtl="0" eaLnBrk="1" fontAlgn="auto" latinLnBrk="0" hangingPunct="1">
              <a:lnSpc>
                <a:spcPct val="100000"/>
              </a:lnSpc>
              <a:spcBef>
                <a:spcPts val="0"/>
              </a:spcBef>
              <a:spcAft>
                <a:spcPts val="0"/>
              </a:spcAft>
              <a:buClrTx/>
              <a:buSzTx/>
              <a:buFontTx/>
              <a:buNone/>
              <a:tabLst>
                <a:tab pos="376748" algn="l"/>
              </a:tabLst>
              <a:defRPr/>
            </a:pPr>
            <a:r>
              <a:rPr kumimoji="0" lang="en-US" sz="1200" b="0" i="0" u="none" strike="noStrike" kern="1200" cap="none" spc="0" normalizeH="0" baseline="0" noProof="0" dirty="0">
                <a:ln>
                  <a:noFill/>
                </a:ln>
                <a:solidFill>
                  <a:srgbClr val="A7A7A7">
                    <a:lumMod val="20000"/>
                    <a:lumOff val="80000"/>
                  </a:srgbClr>
                </a:solidFill>
                <a:effectLst/>
                <a:uLnTx/>
                <a:uFillTx/>
                <a:latin typeface="IBM Plex Sans" panose="020B0503050203000203" pitchFamily="34" charset="0"/>
                <a:cs typeface="Calibri"/>
              </a:rPr>
              <a:t>delivered within an open and extensive cloud native platform</a:t>
            </a:r>
          </a:p>
        </p:txBody>
      </p:sp>
      <p:pic>
        <p:nvPicPr>
          <p:cNvPr id="66" name="Picture 65">
            <a:extLst>
              <a:ext uri="{FF2B5EF4-FFF2-40B4-BE49-F238E27FC236}">
                <a16:creationId xmlns:a16="http://schemas.microsoft.com/office/drawing/2014/main" id="{11BA4BAF-6828-554F-B2D6-99181BD5CE25}"/>
              </a:ext>
            </a:extLst>
          </p:cNvPr>
          <p:cNvPicPr>
            <a:picLocks noChangeAspect="1"/>
          </p:cNvPicPr>
          <p:nvPr/>
        </p:nvPicPr>
        <p:blipFill>
          <a:blip r:embed="rId8"/>
          <a:stretch>
            <a:fillRect/>
          </a:stretch>
        </p:blipFill>
        <p:spPr>
          <a:xfrm>
            <a:off x="5570512" y="5426069"/>
            <a:ext cx="1441251" cy="485173"/>
          </a:xfrm>
          <a:prstGeom prst="rect">
            <a:avLst/>
          </a:prstGeom>
        </p:spPr>
      </p:pic>
      <p:sp>
        <p:nvSpPr>
          <p:cNvPr id="61" name="Rectangle 60">
            <a:extLst>
              <a:ext uri="{FF2B5EF4-FFF2-40B4-BE49-F238E27FC236}">
                <a16:creationId xmlns:a16="http://schemas.microsoft.com/office/drawing/2014/main" id="{641BB7B1-84CC-FA42-A7C6-5929111492AA}"/>
              </a:ext>
            </a:extLst>
          </p:cNvPr>
          <p:cNvSpPr/>
          <p:nvPr/>
        </p:nvSpPr>
        <p:spPr>
          <a:xfrm>
            <a:off x="3877686" y="1590388"/>
            <a:ext cx="7374298" cy="727570"/>
          </a:xfrm>
          <a:prstGeom prst="rect">
            <a:avLst/>
          </a:prstGeom>
          <a:noFill/>
          <a:ln w="635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685800" rtl="0" fontAlgn="auto" latinLnBrk="0" hangingPunct="0">
              <a:lnSpc>
                <a:spcPct val="100000"/>
              </a:lnSpc>
              <a:spcBef>
                <a:spcPts val="0"/>
              </a:spcBef>
              <a:spcAft>
                <a:spcPts val="0"/>
              </a:spcAft>
              <a:buClrTx/>
              <a:buSzTx/>
              <a:buFontTx/>
              <a:buNone/>
              <a:tabLst/>
            </a:pPr>
            <a:endParaRPr kumimoji="0" lang="en-US" sz="1300" b="0" i="0" u="none" strike="noStrike" cap="none" spc="0" normalizeH="0" baseline="0">
              <a:ln>
                <a:noFill/>
              </a:ln>
              <a:solidFill>
                <a:srgbClr val="000000"/>
              </a:solidFill>
              <a:effectLst/>
              <a:uFillTx/>
              <a:latin typeface="+mn-lt"/>
              <a:ea typeface="+mn-ea"/>
              <a:cs typeface="+mn-cs"/>
              <a:sym typeface="Calibri"/>
            </a:endParaRPr>
          </a:p>
        </p:txBody>
      </p:sp>
      <p:grpSp>
        <p:nvGrpSpPr>
          <p:cNvPr id="67" name="Group 66">
            <a:extLst>
              <a:ext uri="{FF2B5EF4-FFF2-40B4-BE49-F238E27FC236}">
                <a16:creationId xmlns:a16="http://schemas.microsoft.com/office/drawing/2014/main" id="{48E04B76-645E-694F-BBFF-A75689A745D5}"/>
              </a:ext>
            </a:extLst>
          </p:cNvPr>
          <p:cNvGrpSpPr/>
          <p:nvPr/>
        </p:nvGrpSpPr>
        <p:grpSpPr>
          <a:xfrm>
            <a:off x="4070122" y="5900971"/>
            <a:ext cx="6990022" cy="979385"/>
            <a:chOff x="4070122" y="5900971"/>
            <a:chExt cx="6990022" cy="979385"/>
          </a:xfrm>
        </p:grpSpPr>
        <p:sp>
          <p:nvSpPr>
            <p:cNvPr id="71" name="Slide Number Placeholder 1">
              <a:extLst>
                <a:ext uri="{FF2B5EF4-FFF2-40B4-BE49-F238E27FC236}">
                  <a16:creationId xmlns:a16="http://schemas.microsoft.com/office/drawing/2014/main" id="{EE8FC2EF-95FC-4245-80FE-B2D2383EAFCA}"/>
                </a:ext>
              </a:extLst>
            </p:cNvPr>
            <p:cNvSpPr txBox="1">
              <a:spLocks/>
            </p:cNvSpPr>
            <p:nvPr/>
          </p:nvSpPr>
          <p:spPr>
            <a:xfrm>
              <a:off x="9031752" y="6127809"/>
              <a:ext cx="68395" cy="164148"/>
            </a:xfr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067" b="0" i="0" u="none" strike="noStrike" kern="1200" cap="none" spc="0" normalizeH="0" baseline="0" noProof="0">
                  <a:ln>
                    <a:noFill/>
                  </a:ln>
                  <a:solidFill>
                    <a:srgbClr val="000000"/>
                  </a:solidFill>
                  <a:effectLst/>
                  <a:uLnTx/>
                  <a:uFillTx/>
                  <a:latin typeface="Calibri"/>
                  <a:cs typeface="Calibri"/>
                </a:rPr>
                <a:pPr marL="0" marR="0" lvl="0" indent="0" algn="l" defTabSz="685800" rtl="0" eaLnBrk="1" fontAlgn="auto" latinLnBrk="0" hangingPunct="1">
                  <a:lnSpc>
                    <a:spcPct val="100000"/>
                  </a:lnSpc>
                  <a:spcBef>
                    <a:spcPts val="0"/>
                  </a:spcBef>
                  <a:spcAft>
                    <a:spcPts val="0"/>
                  </a:spcAft>
                  <a:buClrTx/>
                  <a:buSzTx/>
                  <a:buFontTx/>
                  <a:buNone/>
                  <a:tabLst/>
                  <a:defRPr/>
                </a:pPr>
                <a:t>2</a:t>
              </a:fld>
              <a:endParaRPr kumimoji="0" lang="en-US" sz="1067" b="0" i="0" u="none" strike="noStrike" kern="1200" cap="none" spc="0" normalizeH="0" baseline="0" noProof="0" dirty="0">
                <a:ln>
                  <a:noFill/>
                </a:ln>
                <a:solidFill>
                  <a:srgbClr val="000000"/>
                </a:solidFill>
                <a:effectLst/>
                <a:uLnTx/>
                <a:uFillTx/>
                <a:latin typeface="Calibri"/>
                <a:cs typeface="Calibri"/>
              </a:endParaRPr>
            </a:p>
          </p:txBody>
        </p:sp>
        <p:pic>
          <p:nvPicPr>
            <p:cNvPr id="73" name="Picture 72">
              <a:extLst>
                <a:ext uri="{FF2B5EF4-FFF2-40B4-BE49-F238E27FC236}">
                  <a16:creationId xmlns:a16="http://schemas.microsoft.com/office/drawing/2014/main" id="{7566795B-4E9E-4646-9B2C-392A8C9D9BD8}"/>
                </a:ext>
              </a:extLst>
            </p:cNvPr>
            <p:cNvPicPr>
              <a:picLocks noChangeAspect="1"/>
            </p:cNvPicPr>
            <p:nvPr/>
          </p:nvPicPr>
          <p:blipFill>
            <a:blip r:embed="rId9"/>
            <a:stretch>
              <a:fillRect/>
            </a:stretch>
          </p:blipFill>
          <p:spPr>
            <a:xfrm>
              <a:off x="9731542" y="5900971"/>
              <a:ext cx="960312" cy="640025"/>
            </a:xfrm>
            <a:prstGeom prst="rect">
              <a:avLst/>
            </a:prstGeom>
          </p:spPr>
        </p:pic>
        <p:sp>
          <p:nvSpPr>
            <p:cNvPr id="74" name="TextBox 73">
              <a:extLst>
                <a:ext uri="{FF2B5EF4-FFF2-40B4-BE49-F238E27FC236}">
                  <a16:creationId xmlns:a16="http://schemas.microsoft.com/office/drawing/2014/main" id="{09AF8B23-5EAF-CF4E-AEA1-A43FA0A7073A}"/>
                </a:ext>
              </a:extLst>
            </p:cNvPr>
            <p:cNvSpPr txBox="1"/>
            <p:nvPr/>
          </p:nvSpPr>
          <p:spPr>
            <a:xfrm>
              <a:off x="9527058" y="6449471"/>
              <a:ext cx="1533086" cy="430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t">
              <a:spAutoFit/>
            </a:bodyPr>
            <a:lstStyle/>
            <a:p>
              <a:pPr algn="ctr" defTabSz="914377" hangingPunct="0">
                <a:defRPr/>
              </a:pPr>
              <a:r>
                <a:rPr lang="en-US" sz="1000" dirty="0">
                  <a:solidFill>
                    <a:srgbClr val="FFFFFF"/>
                  </a:solidFill>
                  <a:latin typeface="IBM Plex Sans" panose="020B0503050203000203" pitchFamily="34" charset="0"/>
                  <a:ea typeface="IBM Plex Sans"/>
                  <a:cs typeface="Arial" panose="020B0604020202020204" pitchFamily="34" charset="0"/>
                  <a:sym typeface="IBM Plex Sans"/>
                </a:rPr>
                <a:t>Hyperconverged </a:t>
              </a:r>
            </a:p>
            <a:p>
              <a:pPr algn="ctr" defTabSz="914377" hangingPunct="0">
                <a:defRPr/>
              </a:pPr>
              <a:r>
                <a:rPr lang="en-US" sz="1000" dirty="0">
                  <a:solidFill>
                    <a:srgbClr val="FFFFFF"/>
                  </a:solidFill>
                  <a:latin typeface="IBM Plex Sans" panose="020B0503050203000203" pitchFamily="34" charset="0"/>
                  <a:ea typeface="IBM Plex Sans"/>
                  <a:cs typeface="Arial" panose="020B0604020202020204" pitchFamily="34" charset="0"/>
                  <a:sym typeface="IBM Plex Sans"/>
                </a:rPr>
                <a:t>Private Cloud System</a:t>
              </a:r>
            </a:p>
          </p:txBody>
        </p:sp>
        <p:sp>
          <p:nvSpPr>
            <p:cNvPr id="75" name="Rectangle 74">
              <a:extLst>
                <a:ext uri="{FF2B5EF4-FFF2-40B4-BE49-F238E27FC236}">
                  <a16:creationId xmlns:a16="http://schemas.microsoft.com/office/drawing/2014/main" id="{0FEF4ACD-EC0A-C040-817A-74329C1ECC12}"/>
                </a:ext>
              </a:extLst>
            </p:cNvPr>
            <p:cNvSpPr/>
            <p:nvPr/>
          </p:nvSpPr>
          <p:spPr>
            <a:xfrm>
              <a:off x="6767233" y="6026946"/>
              <a:ext cx="706220" cy="205122"/>
            </a:xfrm>
            <a:prstGeom prst="rect">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914377" hangingPunct="0">
                <a:defRPr/>
              </a:pPr>
              <a:endParaRPr lang="en-US" sz="1333" dirty="0">
                <a:solidFill>
                  <a:srgbClr val="000000"/>
                </a:solidFill>
                <a:latin typeface="IBM Plex Sans" panose="020B0503050203000203" pitchFamily="34" charset="0"/>
                <a:ea typeface="IBM Plex Sans"/>
                <a:cs typeface="Arial" panose="020B0604020202020204" pitchFamily="34" charset="0"/>
                <a:sym typeface="IBM Plex Sans"/>
              </a:endParaRPr>
            </a:p>
          </p:txBody>
        </p:sp>
        <p:sp>
          <p:nvSpPr>
            <p:cNvPr id="76" name="Rectangle 75">
              <a:extLst>
                <a:ext uri="{FF2B5EF4-FFF2-40B4-BE49-F238E27FC236}">
                  <a16:creationId xmlns:a16="http://schemas.microsoft.com/office/drawing/2014/main" id="{9D134139-77BB-7245-8367-9E2AA7920A3D}"/>
                </a:ext>
              </a:extLst>
            </p:cNvPr>
            <p:cNvSpPr/>
            <p:nvPr/>
          </p:nvSpPr>
          <p:spPr>
            <a:xfrm>
              <a:off x="6204686" y="6076574"/>
              <a:ext cx="661120" cy="205122"/>
            </a:xfrm>
            <a:prstGeom prst="rect">
              <a:avLst/>
            </a:prstGeom>
            <a:solidFill>
              <a:schemeClr val="tx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914377" hangingPunct="0">
                <a:defRPr/>
              </a:pPr>
              <a:endParaRPr lang="en-US" sz="1333" dirty="0">
                <a:solidFill>
                  <a:srgbClr val="000000"/>
                </a:solidFill>
                <a:latin typeface="IBM Plex Sans" panose="020B0503050203000203" pitchFamily="34" charset="0"/>
                <a:ea typeface="IBM Plex Sans"/>
                <a:cs typeface="Arial" panose="020B0604020202020204" pitchFamily="34" charset="0"/>
                <a:sym typeface="IBM Plex Sans"/>
              </a:endParaRPr>
            </a:p>
          </p:txBody>
        </p:sp>
        <p:grpSp>
          <p:nvGrpSpPr>
            <p:cNvPr id="77" name="Group 76">
              <a:extLst>
                <a:ext uri="{FF2B5EF4-FFF2-40B4-BE49-F238E27FC236}">
                  <a16:creationId xmlns:a16="http://schemas.microsoft.com/office/drawing/2014/main" id="{0F116D08-C95E-0B4B-A5E8-E94737891FA8}"/>
                </a:ext>
              </a:extLst>
            </p:cNvPr>
            <p:cNvGrpSpPr/>
            <p:nvPr/>
          </p:nvGrpSpPr>
          <p:grpSpPr>
            <a:xfrm>
              <a:off x="4070122" y="6088432"/>
              <a:ext cx="830773" cy="423603"/>
              <a:chOff x="2182852" y="4187414"/>
              <a:chExt cx="908484" cy="502026"/>
            </a:xfrm>
          </p:grpSpPr>
          <p:pic>
            <p:nvPicPr>
              <p:cNvPr id="100" name="Picture 99">
                <a:extLst>
                  <a:ext uri="{FF2B5EF4-FFF2-40B4-BE49-F238E27FC236}">
                    <a16:creationId xmlns:a16="http://schemas.microsoft.com/office/drawing/2014/main" id="{71A79BE2-B80F-EB4E-8D76-076204E7F356}"/>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t="-1" r="71138" b="-11523"/>
              <a:stretch/>
            </p:blipFill>
            <p:spPr>
              <a:xfrm>
                <a:off x="2495574" y="4187414"/>
                <a:ext cx="341371" cy="315623"/>
              </a:xfrm>
              <a:prstGeom prst="rect">
                <a:avLst/>
              </a:prstGeom>
            </p:spPr>
          </p:pic>
          <p:sp>
            <p:nvSpPr>
              <p:cNvPr id="101" name="TextBox 100">
                <a:extLst>
                  <a:ext uri="{FF2B5EF4-FFF2-40B4-BE49-F238E27FC236}">
                    <a16:creationId xmlns:a16="http://schemas.microsoft.com/office/drawing/2014/main" id="{5DD04FB2-1287-D04E-B557-B0520A7DBAA3}"/>
                  </a:ext>
                </a:extLst>
              </p:cNvPr>
              <p:cNvSpPr txBox="1"/>
              <p:nvPr/>
            </p:nvSpPr>
            <p:spPr>
              <a:xfrm>
                <a:off x="2182852" y="4473902"/>
                <a:ext cx="908484" cy="215538"/>
              </a:xfrm>
              <a:prstGeom prst="rect">
                <a:avLst/>
              </a:prstGeom>
              <a:noFill/>
            </p:spPr>
            <p:txBody>
              <a:bodyPr wrap="square" rtlCol="0">
                <a:noAutofit/>
              </a:bodyPr>
              <a:lstStyle/>
              <a:p>
                <a:pPr algn="ctr"/>
                <a:r>
                  <a:rPr lang="en-US" sz="1000" dirty="0">
                    <a:solidFill>
                      <a:schemeClr val="tx2">
                        <a:lumMod val="20000"/>
                        <a:lumOff val="80000"/>
                      </a:schemeClr>
                    </a:solidFill>
                  </a:rPr>
                  <a:t>IBM </a:t>
                </a:r>
                <a:r>
                  <a:rPr lang="en-US" sz="1000" b="1" dirty="0">
                    <a:solidFill>
                      <a:schemeClr val="tx2">
                        <a:lumMod val="20000"/>
                        <a:lumOff val="80000"/>
                      </a:schemeClr>
                    </a:solidFill>
                  </a:rPr>
                  <a:t>Cloud</a:t>
                </a:r>
              </a:p>
            </p:txBody>
          </p:sp>
        </p:grpSp>
        <p:grpSp>
          <p:nvGrpSpPr>
            <p:cNvPr id="78" name="Group 77">
              <a:extLst>
                <a:ext uri="{FF2B5EF4-FFF2-40B4-BE49-F238E27FC236}">
                  <a16:creationId xmlns:a16="http://schemas.microsoft.com/office/drawing/2014/main" id="{7C1CEEF2-CFDA-CD4C-A72C-4BC4445C6599}"/>
                </a:ext>
              </a:extLst>
            </p:cNvPr>
            <p:cNvGrpSpPr/>
            <p:nvPr/>
          </p:nvGrpSpPr>
          <p:grpSpPr>
            <a:xfrm>
              <a:off x="7685556" y="6076574"/>
              <a:ext cx="830773" cy="523196"/>
              <a:chOff x="5453029" y="4178688"/>
              <a:chExt cx="908484" cy="620056"/>
            </a:xfrm>
          </p:grpSpPr>
          <p:pic>
            <p:nvPicPr>
              <p:cNvPr id="94" name="Picture 93">
                <a:extLst>
                  <a:ext uri="{FF2B5EF4-FFF2-40B4-BE49-F238E27FC236}">
                    <a16:creationId xmlns:a16="http://schemas.microsoft.com/office/drawing/2014/main" id="{0CF2D658-DBB7-FB44-8E06-326890CA0637}"/>
                  </a:ext>
                </a:extLst>
              </p:cNvPr>
              <p:cNvPicPr>
                <a:picLocks noChangeAspect="1"/>
              </p:cNvPicPr>
              <p:nvPr/>
            </p:nvPicPr>
            <p:blipFill>
              <a:blip r:embed="rId11">
                <a:clrChange>
                  <a:clrFrom>
                    <a:srgbClr val="FFFFFF"/>
                  </a:clrFrom>
                  <a:clrTo>
                    <a:srgbClr val="FFFFFF">
                      <a:alpha val="0"/>
                    </a:srgbClr>
                  </a:clrTo>
                </a:clrChange>
                <a:duotone>
                  <a:schemeClr val="bg2">
                    <a:shade val="45000"/>
                    <a:satMod val="135000"/>
                  </a:schemeClr>
                  <a:prstClr val="white"/>
                </a:duotone>
              </a:blip>
              <a:stretch>
                <a:fillRect/>
              </a:stretch>
            </p:blipFill>
            <p:spPr>
              <a:xfrm flipH="1">
                <a:off x="5672221" y="4178688"/>
                <a:ext cx="459815" cy="459816"/>
              </a:xfrm>
              <a:prstGeom prst="rect">
                <a:avLst/>
              </a:prstGeom>
            </p:spPr>
          </p:pic>
          <p:sp>
            <p:nvSpPr>
              <p:cNvPr id="95" name="TextBox 94">
                <a:extLst>
                  <a:ext uri="{FF2B5EF4-FFF2-40B4-BE49-F238E27FC236}">
                    <a16:creationId xmlns:a16="http://schemas.microsoft.com/office/drawing/2014/main" id="{3A85E179-64AC-CC4E-B3FA-E590B1EED816}"/>
                  </a:ext>
                </a:extLst>
              </p:cNvPr>
              <p:cNvSpPr txBox="1"/>
              <p:nvPr/>
            </p:nvSpPr>
            <p:spPr>
              <a:xfrm>
                <a:off x="5453029" y="4506940"/>
                <a:ext cx="908484" cy="291804"/>
              </a:xfrm>
              <a:prstGeom prst="rect">
                <a:avLst/>
              </a:prstGeom>
              <a:noFill/>
            </p:spPr>
            <p:txBody>
              <a:bodyPr wrap="square" rtlCol="0">
                <a:spAutoFit/>
              </a:bodyPr>
              <a:lstStyle/>
              <a:p>
                <a:pPr algn="ctr"/>
                <a:r>
                  <a:rPr lang="en-US" sz="1000" dirty="0">
                    <a:solidFill>
                      <a:schemeClr val="tx2">
                        <a:lumMod val="20000"/>
                        <a:lumOff val="80000"/>
                      </a:schemeClr>
                    </a:solidFill>
                  </a:rPr>
                  <a:t>Edge</a:t>
                </a:r>
              </a:p>
            </p:txBody>
          </p:sp>
        </p:grpSp>
        <p:grpSp>
          <p:nvGrpSpPr>
            <p:cNvPr id="79" name="Group 78">
              <a:extLst>
                <a:ext uri="{FF2B5EF4-FFF2-40B4-BE49-F238E27FC236}">
                  <a16:creationId xmlns:a16="http://schemas.microsoft.com/office/drawing/2014/main" id="{205A2B05-F5B2-2C4C-8C0A-6DC7D42546C5}"/>
                </a:ext>
              </a:extLst>
            </p:cNvPr>
            <p:cNvGrpSpPr/>
            <p:nvPr/>
          </p:nvGrpSpPr>
          <p:grpSpPr>
            <a:xfrm>
              <a:off x="8441446" y="6116699"/>
              <a:ext cx="830773" cy="442929"/>
              <a:chOff x="6106760" y="4281895"/>
              <a:chExt cx="908484" cy="524930"/>
            </a:xfrm>
          </p:grpSpPr>
          <p:sp>
            <p:nvSpPr>
              <p:cNvPr id="83" name="TextBox 82">
                <a:extLst>
                  <a:ext uri="{FF2B5EF4-FFF2-40B4-BE49-F238E27FC236}">
                    <a16:creationId xmlns:a16="http://schemas.microsoft.com/office/drawing/2014/main" id="{1F7DB92D-686A-5342-96CF-F42ADB634AEC}"/>
                  </a:ext>
                </a:extLst>
              </p:cNvPr>
              <p:cNvSpPr txBox="1"/>
              <p:nvPr/>
            </p:nvSpPr>
            <p:spPr>
              <a:xfrm>
                <a:off x="6106760" y="4515020"/>
                <a:ext cx="908484" cy="291805"/>
              </a:xfrm>
              <a:prstGeom prst="rect">
                <a:avLst/>
              </a:prstGeom>
              <a:noFill/>
            </p:spPr>
            <p:txBody>
              <a:bodyPr wrap="square" rtlCol="0">
                <a:spAutoFit/>
              </a:bodyPr>
              <a:lstStyle/>
              <a:p>
                <a:pPr algn="ctr"/>
                <a:r>
                  <a:rPr lang="en-US" sz="1000" dirty="0">
                    <a:solidFill>
                      <a:schemeClr val="tx2">
                        <a:lumMod val="20000"/>
                        <a:lumOff val="80000"/>
                      </a:schemeClr>
                    </a:solidFill>
                  </a:rPr>
                  <a:t>Private</a:t>
                </a:r>
              </a:p>
            </p:txBody>
          </p:sp>
          <p:pic>
            <p:nvPicPr>
              <p:cNvPr id="87" name="Picture 86">
                <a:extLst>
                  <a:ext uri="{FF2B5EF4-FFF2-40B4-BE49-F238E27FC236}">
                    <a16:creationId xmlns:a16="http://schemas.microsoft.com/office/drawing/2014/main" id="{10950EEB-362C-4E42-8D43-F5FBDF636CAA}"/>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t="-1" r="71138" b="-11523"/>
              <a:stretch/>
            </p:blipFill>
            <p:spPr>
              <a:xfrm>
                <a:off x="6381809" y="4281895"/>
                <a:ext cx="341371" cy="315623"/>
              </a:xfrm>
              <a:prstGeom prst="rect">
                <a:avLst/>
              </a:prstGeom>
            </p:spPr>
          </p:pic>
        </p:grpSp>
        <p:sp>
          <p:nvSpPr>
            <p:cNvPr id="80" name="TextBox 79">
              <a:extLst>
                <a:ext uri="{FF2B5EF4-FFF2-40B4-BE49-F238E27FC236}">
                  <a16:creationId xmlns:a16="http://schemas.microsoft.com/office/drawing/2014/main" id="{0514C1DB-4F93-D747-990B-E7D2BD37456F}"/>
                </a:ext>
              </a:extLst>
            </p:cNvPr>
            <p:cNvSpPr txBox="1"/>
            <p:nvPr/>
          </p:nvSpPr>
          <p:spPr>
            <a:xfrm>
              <a:off x="5024678" y="6170952"/>
              <a:ext cx="431528" cy="246221"/>
            </a:xfrm>
            <a:prstGeom prst="rect">
              <a:avLst/>
            </a:prstGeom>
            <a:noFill/>
          </p:spPr>
          <p:txBody>
            <a:bodyPr wrap="none" rtlCol="0">
              <a:spAutoFit/>
            </a:bodyPr>
            <a:lstStyle/>
            <a:p>
              <a:r>
                <a:rPr lang="en-US" sz="1000" dirty="0">
                  <a:solidFill>
                    <a:schemeClr val="tx2">
                      <a:lumMod val="20000"/>
                      <a:lumOff val="80000"/>
                    </a:schemeClr>
                  </a:solidFill>
                </a:rPr>
                <a:t>AWS</a:t>
              </a:r>
            </a:p>
          </p:txBody>
        </p:sp>
        <p:sp>
          <p:nvSpPr>
            <p:cNvPr id="81" name="TextBox 80">
              <a:extLst>
                <a:ext uri="{FF2B5EF4-FFF2-40B4-BE49-F238E27FC236}">
                  <a16:creationId xmlns:a16="http://schemas.microsoft.com/office/drawing/2014/main" id="{35D274F0-7ADD-EB4C-9A08-3190874FF191}"/>
                </a:ext>
              </a:extLst>
            </p:cNvPr>
            <p:cNvSpPr txBox="1"/>
            <p:nvPr/>
          </p:nvSpPr>
          <p:spPr>
            <a:xfrm>
              <a:off x="5709363" y="6159735"/>
              <a:ext cx="683200" cy="246221"/>
            </a:xfrm>
            <a:prstGeom prst="rect">
              <a:avLst/>
            </a:prstGeom>
            <a:noFill/>
          </p:spPr>
          <p:txBody>
            <a:bodyPr wrap="none" rtlCol="0">
              <a:spAutoFit/>
            </a:bodyPr>
            <a:lstStyle/>
            <a:p>
              <a:r>
                <a:rPr lang="en-US" sz="1000" dirty="0">
                  <a:solidFill>
                    <a:schemeClr val="tx2">
                      <a:lumMod val="20000"/>
                      <a:lumOff val="80000"/>
                    </a:schemeClr>
                  </a:solidFill>
                </a:rPr>
                <a:t>MS Azure</a:t>
              </a:r>
            </a:p>
          </p:txBody>
        </p:sp>
        <p:sp>
          <p:nvSpPr>
            <p:cNvPr id="82" name="TextBox 81">
              <a:extLst>
                <a:ext uri="{FF2B5EF4-FFF2-40B4-BE49-F238E27FC236}">
                  <a16:creationId xmlns:a16="http://schemas.microsoft.com/office/drawing/2014/main" id="{A0CD7F76-6DEB-FD45-8195-8C8A44DB03BD}"/>
                </a:ext>
              </a:extLst>
            </p:cNvPr>
            <p:cNvSpPr txBox="1"/>
            <p:nvPr/>
          </p:nvSpPr>
          <p:spPr>
            <a:xfrm>
              <a:off x="6715263" y="6137964"/>
              <a:ext cx="881973" cy="246221"/>
            </a:xfrm>
            <a:prstGeom prst="rect">
              <a:avLst/>
            </a:prstGeom>
            <a:noFill/>
          </p:spPr>
          <p:txBody>
            <a:bodyPr wrap="none" rtlCol="0">
              <a:spAutoFit/>
            </a:bodyPr>
            <a:lstStyle/>
            <a:p>
              <a:r>
                <a:rPr lang="en-US" sz="1000" dirty="0">
                  <a:solidFill>
                    <a:schemeClr val="tx2">
                      <a:lumMod val="20000"/>
                      <a:lumOff val="80000"/>
                    </a:schemeClr>
                  </a:solidFill>
                </a:rPr>
                <a:t>Google Cloud</a:t>
              </a:r>
            </a:p>
          </p:txBody>
        </p:sp>
      </p:grpSp>
    </p:spTree>
    <p:extLst>
      <p:ext uri="{BB962C8B-B14F-4D97-AF65-F5344CB8AC3E}">
        <p14:creationId xmlns:p14="http://schemas.microsoft.com/office/powerpoint/2010/main" val="2985532729"/>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E53331-4A55-4800-9EF3-6B19745117CE}"/>
              </a:ext>
            </a:extLst>
          </p:cNvPr>
          <p:cNvSpPr>
            <a:spLocks noGrp="1"/>
          </p:cNvSpPr>
          <p:nvPr>
            <p:ph type="title" idx="4294967295"/>
          </p:nvPr>
        </p:nvSpPr>
        <p:spPr>
          <a:xfrm>
            <a:off x="182582" y="335834"/>
            <a:ext cx="12192000" cy="744821"/>
          </a:xfrm>
        </p:spPr>
        <p:txBody>
          <a:bodyPr/>
          <a:lstStyle/>
          <a:p>
            <a:r>
              <a:rPr lang="en-US" dirty="0">
                <a:solidFill>
                  <a:schemeClr val="accent2"/>
                </a:solidFill>
              </a:rPr>
              <a:t>Overview of Discovery Install Problems</a:t>
            </a:r>
          </a:p>
        </p:txBody>
      </p:sp>
      <p:sp>
        <p:nvSpPr>
          <p:cNvPr id="2" name="Slide Number Placeholder 1">
            <a:extLst>
              <a:ext uri="{FF2B5EF4-FFF2-40B4-BE49-F238E27FC236}">
                <a16:creationId xmlns:a16="http://schemas.microsoft.com/office/drawing/2014/main" id="{0FAD107C-6B19-9047-A055-648A5ADD5C77}"/>
              </a:ext>
            </a:extLst>
          </p:cNvPr>
          <p:cNvSpPr>
            <a:spLocks noGrp="1"/>
          </p:cNvSpPr>
          <p:nvPr>
            <p:ph type="sldNum" sz="quarter" idx="10"/>
          </p:nvPr>
        </p:nvSpPr>
        <p:spPr/>
        <p:txBody>
          <a:bodyPr/>
          <a:lstStyle/>
          <a:p>
            <a:fld id="{D0BE6F14-FF48-0F4F-A8AA-2E3F25371E4A}" type="slidenum">
              <a:rPr lang="en-US" smtClean="0"/>
              <a:pPr/>
              <a:t>20</a:t>
            </a:fld>
            <a:endParaRPr lang="en-US"/>
          </a:p>
        </p:txBody>
      </p:sp>
      <p:sp>
        <p:nvSpPr>
          <p:cNvPr id="5" name="Rectangle 4">
            <a:extLst>
              <a:ext uri="{FF2B5EF4-FFF2-40B4-BE49-F238E27FC236}">
                <a16:creationId xmlns:a16="http://schemas.microsoft.com/office/drawing/2014/main" id="{EEFDAE78-C08D-9049-A4C9-F6BCD2BC89E4}"/>
              </a:ext>
            </a:extLst>
          </p:cNvPr>
          <p:cNvSpPr/>
          <p:nvPr/>
        </p:nvSpPr>
        <p:spPr>
          <a:xfrm>
            <a:off x="182582" y="1348405"/>
            <a:ext cx="10721332" cy="2585323"/>
          </a:xfrm>
          <a:prstGeom prst="rect">
            <a:avLst/>
          </a:prstGeom>
        </p:spPr>
        <p:txBody>
          <a:bodyPr wrap="square">
            <a:spAutoFit/>
          </a:bodyPr>
          <a:lstStyle/>
          <a:p>
            <a:endParaRPr lang="en-US" b="1" dirty="0"/>
          </a:p>
          <a:p>
            <a:r>
              <a:rPr lang="en-US" dirty="0"/>
              <a:t>Stateful Sets not starting (Postgres, </a:t>
            </a:r>
            <a:r>
              <a:rPr lang="en-US" dirty="0" err="1"/>
              <a:t>etcd</a:t>
            </a:r>
            <a:r>
              <a:rPr lang="en-US" dirty="0"/>
              <a:t>, elastic)</a:t>
            </a:r>
          </a:p>
          <a:p>
            <a:pPr marL="285750" indent="-285750">
              <a:buFont typeface="Arial" panose="020B0604020202020204" pitchFamily="34" charset="0"/>
              <a:buChar char="•"/>
            </a:pPr>
            <a:r>
              <a:rPr lang="en-US" dirty="0"/>
              <a:t>in Pending State</a:t>
            </a:r>
          </a:p>
          <a:p>
            <a:pPr marL="285750" indent="-285750">
              <a:buFont typeface="Arial" panose="020B0604020202020204" pitchFamily="34" charset="0"/>
              <a:buChar char="•"/>
            </a:pPr>
            <a:r>
              <a:rPr lang="en-US" dirty="0"/>
              <a:t>Running but not ready</a:t>
            </a:r>
          </a:p>
          <a:p>
            <a:r>
              <a:rPr lang="en-US" dirty="0"/>
              <a:t>Deploy successful, but not all pods starting</a:t>
            </a:r>
          </a:p>
          <a:p>
            <a:pPr marL="285750" indent="-285750">
              <a:buFont typeface="Arial" panose="020B0604020202020204" pitchFamily="34" charset="0"/>
              <a:buChar char="•"/>
            </a:pPr>
            <a:r>
              <a:rPr lang="en-US" dirty="0"/>
              <a:t>Ranker</a:t>
            </a:r>
          </a:p>
          <a:p>
            <a:pPr marL="285750" indent="-285750">
              <a:buFont typeface="Arial" panose="020B0604020202020204" pitchFamily="34" charset="0"/>
              <a:buChar char="•"/>
            </a:pPr>
            <a:r>
              <a:rPr lang="en-US" dirty="0" err="1"/>
              <a:t>Dfs</a:t>
            </a:r>
            <a:r>
              <a:rPr lang="en-US" dirty="0"/>
              <a:t> induction / </a:t>
            </a:r>
            <a:r>
              <a:rPr lang="en-US" dirty="0" err="1"/>
              <a:t>modelmesh</a:t>
            </a:r>
            <a:endParaRPr lang="en-US" dirty="0"/>
          </a:p>
          <a:p>
            <a:r>
              <a:rPr lang="en-US" dirty="0"/>
              <a:t>Installing the optional language pack</a:t>
            </a:r>
          </a:p>
          <a:p>
            <a:endParaRPr lang="en-US" dirty="0"/>
          </a:p>
        </p:txBody>
      </p:sp>
    </p:spTree>
    <p:extLst>
      <p:ext uri="{BB962C8B-B14F-4D97-AF65-F5344CB8AC3E}">
        <p14:creationId xmlns:p14="http://schemas.microsoft.com/office/powerpoint/2010/main" val="1519715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E53331-4A55-4800-9EF3-6B19745117CE}"/>
              </a:ext>
            </a:extLst>
          </p:cNvPr>
          <p:cNvSpPr>
            <a:spLocks noGrp="1"/>
          </p:cNvSpPr>
          <p:nvPr>
            <p:ph type="title" idx="4294967295"/>
          </p:nvPr>
        </p:nvSpPr>
        <p:spPr>
          <a:xfrm>
            <a:off x="182582" y="335834"/>
            <a:ext cx="12192000" cy="744821"/>
          </a:xfrm>
        </p:spPr>
        <p:txBody>
          <a:bodyPr/>
          <a:lstStyle/>
          <a:p>
            <a:r>
              <a:rPr lang="en-US" dirty="0">
                <a:solidFill>
                  <a:schemeClr val="accent2"/>
                </a:solidFill>
              </a:rPr>
              <a:t>Discovery – all </a:t>
            </a:r>
            <a:r>
              <a:rPr lang="en-US" dirty="0" err="1">
                <a:solidFill>
                  <a:schemeClr val="accent2"/>
                </a:solidFill>
              </a:rPr>
              <a:t>etcd</a:t>
            </a:r>
            <a:r>
              <a:rPr lang="en-US" dirty="0">
                <a:solidFill>
                  <a:schemeClr val="accent2"/>
                </a:solidFill>
              </a:rPr>
              <a:t> pods do not all start</a:t>
            </a:r>
          </a:p>
        </p:txBody>
      </p:sp>
      <p:sp>
        <p:nvSpPr>
          <p:cNvPr id="4" name="Rectangle 3">
            <a:extLst>
              <a:ext uri="{FF2B5EF4-FFF2-40B4-BE49-F238E27FC236}">
                <a16:creationId xmlns:a16="http://schemas.microsoft.com/office/drawing/2014/main" id="{B600EA2F-971B-1844-B2CA-4B48389B5E5C}"/>
              </a:ext>
            </a:extLst>
          </p:cNvPr>
          <p:cNvSpPr/>
          <p:nvPr/>
        </p:nvSpPr>
        <p:spPr>
          <a:xfrm>
            <a:off x="213368" y="1324738"/>
            <a:ext cx="10721332" cy="4247317"/>
          </a:xfrm>
          <a:prstGeom prst="rect">
            <a:avLst/>
          </a:prstGeom>
        </p:spPr>
        <p:txBody>
          <a:bodyPr wrap="square">
            <a:spAutoFit/>
          </a:bodyPr>
          <a:lstStyle/>
          <a:p>
            <a:r>
              <a:rPr lang="en-US" dirty="0" err="1"/>
              <a:t>Etcd</a:t>
            </a:r>
            <a:r>
              <a:rPr lang="en-US" dirty="0"/>
              <a:t> needs to reach a quorum before the job times out.  Slowness within the cluster can cause this condition.   </a:t>
            </a:r>
          </a:p>
          <a:p>
            <a:endParaRPr lang="en-US" dirty="0"/>
          </a:p>
          <a:p>
            <a:endParaRPr lang="en-US" dirty="0"/>
          </a:p>
          <a:p>
            <a:endParaRPr lang="en-US" dirty="0"/>
          </a:p>
          <a:p>
            <a:endParaRPr lang="en-US" dirty="0"/>
          </a:p>
          <a:p>
            <a:r>
              <a:rPr lang="en-US" dirty="0"/>
              <a:t>Next Steps:</a:t>
            </a:r>
          </a:p>
          <a:p>
            <a:pPr marL="285750" indent="-285750">
              <a:buFont typeface="Arial" panose="020B0604020202020204" pitchFamily="34" charset="0"/>
              <a:buChar char="•"/>
            </a:pPr>
            <a:r>
              <a:rPr lang="en-US" dirty="0">
                <a:solidFill>
                  <a:schemeClr val="accent3"/>
                </a:solidFill>
              </a:rPr>
              <a:t>watch </a:t>
            </a:r>
            <a:r>
              <a:rPr lang="en-US" dirty="0" err="1">
                <a:solidFill>
                  <a:schemeClr val="accent3"/>
                </a:solidFill>
              </a:rPr>
              <a:t>oc</a:t>
            </a:r>
            <a:r>
              <a:rPr lang="en-US" dirty="0">
                <a:solidFill>
                  <a:schemeClr val="accent3"/>
                </a:solidFill>
              </a:rPr>
              <a:t> get </a:t>
            </a:r>
            <a:r>
              <a:rPr lang="en-US" dirty="0" err="1">
                <a:solidFill>
                  <a:schemeClr val="accent3"/>
                </a:solidFill>
              </a:rPr>
              <a:t>job,pod</a:t>
            </a:r>
            <a:r>
              <a:rPr lang="en-US" dirty="0">
                <a:solidFill>
                  <a:schemeClr val="accent3"/>
                </a:solidFill>
              </a:rPr>
              <a:t> -n </a:t>
            </a:r>
            <a:r>
              <a:rPr lang="en-US" dirty="0" err="1">
                <a:solidFill>
                  <a:schemeClr val="accent3"/>
                </a:solidFill>
              </a:rPr>
              <a:t>zen</a:t>
            </a:r>
            <a:r>
              <a:rPr lang="en-US" dirty="0">
                <a:solidFill>
                  <a:schemeClr val="accent3"/>
                </a:solidFill>
              </a:rPr>
              <a:t> -l release={</a:t>
            </a:r>
            <a:r>
              <a:rPr lang="en-US" dirty="0" err="1">
                <a:solidFill>
                  <a:schemeClr val="accent3"/>
                </a:solidFill>
              </a:rPr>
              <a:t>releasename</a:t>
            </a:r>
            <a:r>
              <a:rPr lang="en-US" dirty="0">
                <a:solidFill>
                  <a:schemeClr val="accent3"/>
                </a:solidFill>
              </a:rPr>
              <a:t>}</a:t>
            </a:r>
            <a:endParaRPr lang="en-US" dirty="0"/>
          </a:p>
          <a:p>
            <a:pPr marL="285750" indent="-285750">
              <a:buFont typeface="Arial" panose="020B0604020202020204" pitchFamily="34" charset="0"/>
              <a:buChar char="•"/>
            </a:pPr>
            <a:r>
              <a:rPr lang="en-US" dirty="0"/>
              <a:t>If one of the 3 pods is in </a:t>
            </a:r>
            <a:r>
              <a:rPr lang="en-US" dirty="0" err="1"/>
              <a:t>CrashLoopBackOff</a:t>
            </a:r>
            <a:r>
              <a:rPr lang="en-US" dirty="0"/>
              <a:t>, manually delete it.  This may be more effective than the recreation process.  If you can get pod running in time, install will continue</a:t>
            </a:r>
          </a:p>
          <a:p>
            <a:pPr marL="285750" indent="-285750">
              <a:buFont typeface="Arial" panose="020B0604020202020204" pitchFamily="34" charset="0"/>
              <a:buChar char="•"/>
            </a:pPr>
            <a:r>
              <a:rPr lang="en-US" dirty="0"/>
              <a:t>If install errors</a:t>
            </a:r>
          </a:p>
          <a:p>
            <a:pPr marL="742950" lvl="1" indent="-285750">
              <a:buFont typeface="Arial" panose="020B0604020202020204" pitchFamily="34" charset="0"/>
              <a:buChar char="•"/>
            </a:pPr>
            <a:r>
              <a:rPr lang="en-US" dirty="0"/>
              <a:t>Remove deployment</a:t>
            </a:r>
          </a:p>
          <a:p>
            <a:pPr marL="742950" lvl="1" indent="-285750">
              <a:buFont typeface="Arial" panose="020B0604020202020204" pitchFamily="34" charset="0"/>
              <a:buChar char="•"/>
            </a:pPr>
            <a:r>
              <a:rPr lang="en-US" dirty="0"/>
              <a:t>Cleanup remaining artifacts</a:t>
            </a:r>
          </a:p>
          <a:p>
            <a:pPr marL="742950" lvl="1" indent="-285750">
              <a:buFont typeface="Arial" panose="020B0604020202020204" pitchFamily="34" charset="0"/>
              <a:buChar char="•"/>
            </a:pPr>
            <a:r>
              <a:rPr lang="en-US" dirty="0"/>
              <a:t>Re-run </a:t>
            </a:r>
            <a:r>
              <a:rPr lang="en-US" dirty="0" err="1"/>
              <a:t>deploy.sh</a:t>
            </a:r>
            <a:endParaRPr lang="en-US" dirty="0"/>
          </a:p>
          <a:p>
            <a:endParaRPr lang="en-US" dirty="0"/>
          </a:p>
        </p:txBody>
      </p:sp>
      <p:pic>
        <p:nvPicPr>
          <p:cNvPr id="2" name="Picture 1">
            <a:extLst>
              <a:ext uri="{FF2B5EF4-FFF2-40B4-BE49-F238E27FC236}">
                <a16:creationId xmlns:a16="http://schemas.microsoft.com/office/drawing/2014/main" id="{D9CE8131-EEB4-2745-963C-B5405A60D367}"/>
              </a:ext>
            </a:extLst>
          </p:cNvPr>
          <p:cNvPicPr>
            <a:picLocks noChangeAspect="1"/>
          </p:cNvPicPr>
          <p:nvPr/>
        </p:nvPicPr>
        <p:blipFill>
          <a:blip r:embed="rId3"/>
          <a:stretch>
            <a:fillRect/>
          </a:stretch>
        </p:blipFill>
        <p:spPr>
          <a:xfrm>
            <a:off x="361950" y="2089150"/>
            <a:ext cx="6955708" cy="628650"/>
          </a:xfrm>
          <a:prstGeom prst="rect">
            <a:avLst/>
          </a:prstGeom>
        </p:spPr>
      </p:pic>
      <p:sp>
        <p:nvSpPr>
          <p:cNvPr id="5" name="Slide Number Placeholder 4">
            <a:extLst>
              <a:ext uri="{FF2B5EF4-FFF2-40B4-BE49-F238E27FC236}">
                <a16:creationId xmlns:a16="http://schemas.microsoft.com/office/drawing/2014/main" id="{8D5A6A71-6095-9D4E-B0C3-29AE465ACEED}"/>
              </a:ext>
            </a:extLst>
          </p:cNvPr>
          <p:cNvSpPr>
            <a:spLocks noGrp="1"/>
          </p:cNvSpPr>
          <p:nvPr>
            <p:ph type="sldNum" sz="quarter" idx="10"/>
          </p:nvPr>
        </p:nvSpPr>
        <p:spPr/>
        <p:txBody>
          <a:bodyPr/>
          <a:lstStyle/>
          <a:p>
            <a:fld id="{D0BE6F14-FF48-0F4F-A8AA-2E3F25371E4A}" type="slidenum">
              <a:rPr lang="en-US" smtClean="0"/>
              <a:pPr/>
              <a:t>21</a:t>
            </a:fld>
            <a:endParaRPr lang="en-US"/>
          </a:p>
        </p:txBody>
      </p:sp>
    </p:spTree>
    <p:extLst>
      <p:ext uri="{BB962C8B-B14F-4D97-AF65-F5344CB8AC3E}">
        <p14:creationId xmlns:p14="http://schemas.microsoft.com/office/powerpoint/2010/main" val="4214180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E53331-4A55-4800-9EF3-6B19745117CE}"/>
              </a:ext>
            </a:extLst>
          </p:cNvPr>
          <p:cNvSpPr>
            <a:spLocks noGrp="1"/>
          </p:cNvSpPr>
          <p:nvPr>
            <p:ph type="title" idx="4294967295"/>
          </p:nvPr>
        </p:nvSpPr>
        <p:spPr>
          <a:xfrm>
            <a:off x="182582" y="335834"/>
            <a:ext cx="12192000" cy="744821"/>
          </a:xfrm>
        </p:spPr>
        <p:txBody>
          <a:bodyPr/>
          <a:lstStyle/>
          <a:p>
            <a:r>
              <a:rPr lang="en-US" dirty="0">
                <a:solidFill>
                  <a:schemeClr val="accent2"/>
                </a:solidFill>
              </a:rPr>
              <a:t>Discovery – </a:t>
            </a:r>
            <a:r>
              <a:rPr lang="en-US" dirty="0" err="1">
                <a:solidFill>
                  <a:schemeClr val="accent2"/>
                </a:solidFill>
              </a:rPr>
              <a:t>postgres</a:t>
            </a:r>
            <a:r>
              <a:rPr lang="en-US" dirty="0">
                <a:solidFill>
                  <a:schemeClr val="accent2"/>
                </a:solidFill>
              </a:rPr>
              <a:t> keeper pod won’t start</a:t>
            </a:r>
          </a:p>
        </p:txBody>
      </p:sp>
      <p:sp>
        <p:nvSpPr>
          <p:cNvPr id="4" name="Rectangle 3">
            <a:extLst>
              <a:ext uri="{FF2B5EF4-FFF2-40B4-BE49-F238E27FC236}">
                <a16:creationId xmlns:a16="http://schemas.microsoft.com/office/drawing/2014/main" id="{B600EA2F-971B-1844-B2CA-4B48389B5E5C}"/>
              </a:ext>
            </a:extLst>
          </p:cNvPr>
          <p:cNvSpPr/>
          <p:nvPr/>
        </p:nvSpPr>
        <p:spPr>
          <a:xfrm>
            <a:off x="213368" y="1324738"/>
            <a:ext cx="10721332" cy="5078313"/>
          </a:xfrm>
          <a:prstGeom prst="rect">
            <a:avLst/>
          </a:prstGeom>
        </p:spPr>
        <p:txBody>
          <a:bodyPr wrap="square">
            <a:spAutoFit/>
          </a:bodyPr>
          <a:lstStyle/>
          <a:p>
            <a:r>
              <a:rPr lang="en-US" dirty="0"/>
              <a:t>In this example, The </a:t>
            </a:r>
            <a:r>
              <a:rPr lang="en-US" dirty="0" err="1"/>
              <a:t>watson</a:t>
            </a:r>
            <a:r>
              <a:rPr lang="en-US" dirty="0"/>
              <a:t>-discovery-</a:t>
            </a:r>
            <a:r>
              <a:rPr lang="en-US" dirty="0" err="1"/>
              <a:t>postgresql</a:t>
            </a:r>
            <a:r>
              <a:rPr lang="en-US" dirty="0"/>
              <a:t>-creds-gen job failed, so the </a:t>
            </a:r>
            <a:r>
              <a:rPr lang="en-US" dirty="0" err="1"/>
              <a:t>watson</a:t>
            </a:r>
            <a:r>
              <a:rPr lang="en-US" dirty="0"/>
              <a:t>-discovery-</a:t>
            </a:r>
            <a:r>
              <a:rPr lang="en-US" dirty="0" err="1"/>
              <a:t>postgresql</a:t>
            </a:r>
            <a:r>
              <a:rPr lang="en-US" dirty="0"/>
              <a:t>-auth-secret secret was not created, so none of the pods from the wds-wa-d3af-keeper stateful set (a.k.a. </a:t>
            </a:r>
            <a:r>
              <a:rPr lang="en-US" dirty="0" err="1"/>
              <a:t>postgres</a:t>
            </a:r>
            <a:r>
              <a:rPr lang="en-US" dirty="0"/>
              <a:t>) could start, and every component of Discovery that then relies on Postgres then failed to start, or started unhealthy</a:t>
            </a:r>
          </a:p>
          <a:p>
            <a:endParaRPr lang="en-US" dirty="0"/>
          </a:p>
          <a:p>
            <a:endParaRPr lang="en-US" dirty="0"/>
          </a:p>
          <a:p>
            <a:endParaRPr lang="en-US" dirty="0"/>
          </a:p>
          <a:p>
            <a:endParaRPr lang="en-US" dirty="0"/>
          </a:p>
          <a:p>
            <a:endParaRPr lang="en-US" dirty="0"/>
          </a:p>
          <a:p>
            <a:r>
              <a:rPr lang="en-US" dirty="0"/>
              <a:t>Debug:						Next Steps:</a:t>
            </a:r>
          </a:p>
          <a:p>
            <a:pPr marL="285750" indent="-285750">
              <a:buFont typeface="Arial" panose="020B0604020202020204" pitchFamily="34" charset="0"/>
              <a:buChar char="•"/>
            </a:pPr>
            <a:r>
              <a:rPr lang="en-US" dirty="0" err="1"/>
              <a:t>oc</a:t>
            </a:r>
            <a:r>
              <a:rPr lang="en-US" dirty="0"/>
              <a:t> describe pod {</a:t>
            </a:r>
            <a:r>
              <a:rPr lang="en-US" dirty="0" err="1"/>
              <a:t>podname</a:t>
            </a:r>
            <a:r>
              <a:rPr lang="en-US" dirty="0"/>
              <a:t>}			-Remove deployment</a:t>
            </a:r>
          </a:p>
          <a:p>
            <a:pPr lvl="8"/>
            <a:r>
              <a:rPr lang="en-US" dirty="0"/>
              <a:t>		-Cleanup remaining artifacts</a:t>
            </a:r>
          </a:p>
          <a:p>
            <a:pPr lvl="8"/>
            <a:r>
              <a:rPr lang="en-US" dirty="0"/>
              <a:t>		-Re-run Install</a:t>
            </a:r>
          </a:p>
          <a:p>
            <a:pPr marL="3943350" lvl="8"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pic>
        <p:nvPicPr>
          <p:cNvPr id="5" name="Picture 4">
            <a:extLst>
              <a:ext uri="{FF2B5EF4-FFF2-40B4-BE49-F238E27FC236}">
                <a16:creationId xmlns:a16="http://schemas.microsoft.com/office/drawing/2014/main" id="{E5EC0168-D869-8B4F-B046-6A2FB1CED4A9}"/>
              </a:ext>
            </a:extLst>
          </p:cNvPr>
          <p:cNvPicPr>
            <a:picLocks noChangeAspect="1"/>
          </p:cNvPicPr>
          <p:nvPr/>
        </p:nvPicPr>
        <p:blipFill>
          <a:blip r:embed="rId3"/>
          <a:stretch>
            <a:fillRect/>
          </a:stretch>
        </p:blipFill>
        <p:spPr>
          <a:xfrm>
            <a:off x="213368" y="2794346"/>
            <a:ext cx="6468058" cy="806450"/>
          </a:xfrm>
          <a:prstGeom prst="rect">
            <a:avLst/>
          </a:prstGeom>
        </p:spPr>
      </p:pic>
      <p:pic>
        <p:nvPicPr>
          <p:cNvPr id="6" name="Picture 5">
            <a:extLst>
              <a:ext uri="{FF2B5EF4-FFF2-40B4-BE49-F238E27FC236}">
                <a16:creationId xmlns:a16="http://schemas.microsoft.com/office/drawing/2014/main" id="{9794F5FF-1D34-2F4C-BA61-BFC66816C603}"/>
              </a:ext>
            </a:extLst>
          </p:cNvPr>
          <p:cNvPicPr>
            <a:picLocks noChangeAspect="1"/>
          </p:cNvPicPr>
          <p:nvPr/>
        </p:nvPicPr>
        <p:blipFill>
          <a:blip r:embed="rId4"/>
          <a:stretch>
            <a:fillRect/>
          </a:stretch>
        </p:blipFill>
        <p:spPr>
          <a:xfrm>
            <a:off x="360382" y="5001414"/>
            <a:ext cx="10845900" cy="1063696"/>
          </a:xfrm>
          <a:prstGeom prst="rect">
            <a:avLst/>
          </a:prstGeom>
        </p:spPr>
      </p:pic>
      <p:sp>
        <p:nvSpPr>
          <p:cNvPr id="2" name="Slide Number Placeholder 1">
            <a:extLst>
              <a:ext uri="{FF2B5EF4-FFF2-40B4-BE49-F238E27FC236}">
                <a16:creationId xmlns:a16="http://schemas.microsoft.com/office/drawing/2014/main" id="{0555889E-2BFB-AF45-91D8-712599137FE7}"/>
              </a:ext>
            </a:extLst>
          </p:cNvPr>
          <p:cNvSpPr>
            <a:spLocks noGrp="1"/>
          </p:cNvSpPr>
          <p:nvPr>
            <p:ph type="sldNum" sz="quarter" idx="10"/>
          </p:nvPr>
        </p:nvSpPr>
        <p:spPr/>
        <p:txBody>
          <a:bodyPr/>
          <a:lstStyle/>
          <a:p>
            <a:fld id="{D0BE6F14-FF48-0F4F-A8AA-2E3F25371E4A}" type="slidenum">
              <a:rPr lang="en-US" smtClean="0"/>
              <a:pPr/>
              <a:t>22</a:t>
            </a:fld>
            <a:endParaRPr lang="en-US"/>
          </a:p>
        </p:txBody>
      </p:sp>
    </p:spTree>
    <p:extLst>
      <p:ext uri="{BB962C8B-B14F-4D97-AF65-F5344CB8AC3E}">
        <p14:creationId xmlns:p14="http://schemas.microsoft.com/office/powerpoint/2010/main" val="12097021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E53331-4A55-4800-9EF3-6B19745117CE}"/>
              </a:ext>
            </a:extLst>
          </p:cNvPr>
          <p:cNvSpPr>
            <a:spLocks noGrp="1"/>
          </p:cNvSpPr>
          <p:nvPr>
            <p:ph type="title" idx="4294967295"/>
          </p:nvPr>
        </p:nvSpPr>
        <p:spPr>
          <a:xfrm>
            <a:off x="182582" y="335834"/>
            <a:ext cx="12192000" cy="744821"/>
          </a:xfrm>
        </p:spPr>
        <p:txBody>
          <a:bodyPr/>
          <a:lstStyle/>
          <a:p>
            <a:r>
              <a:rPr lang="en-US" dirty="0">
                <a:solidFill>
                  <a:schemeClr val="accent2"/>
                </a:solidFill>
              </a:rPr>
              <a:t>Discovery – elastic pod not starting / or not ready (0/1 Running)</a:t>
            </a:r>
          </a:p>
        </p:txBody>
      </p:sp>
      <p:sp>
        <p:nvSpPr>
          <p:cNvPr id="4" name="Rectangle 3">
            <a:extLst>
              <a:ext uri="{FF2B5EF4-FFF2-40B4-BE49-F238E27FC236}">
                <a16:creationId xmlns:a16="http://schemas.microsoft.com/office/drawing/2014/main" id="{B600EA2F-971B-1844-B2CA-4B48389B5E5C}"/>
              </a:ext>
            </a:extLst>
          </p:cNvPr>
          <p:cNvSpPr/>
          <p:nvPr/>
        </p:nvSpPr>
        <p:spPr>
          <a:xfrm>
            <a:off x="213368" y="1324738"/>
            <a:ext cx="10721332" cy="4893647"/>
          </a:xfrm>
          <a:prstGeom prst="rect">
            <a:avLst/>
          </a:prstGeom>
        </p:spPr>
        <p:txBody>
          <a:bodyPr wrap="square">
            <a:spAutoFit/>
          </a:bodyPr>
          <a:lstStyle/>
          <a:p>
            <a:r>
              <a:rPr lang="en-US" dirty="0"/>
              <a:t>Elastic plugin job will fail unless elastic pod starts.  This is the last job to run, so if you can fix it before it times out, the install will succeed.  Many problems in elastic are caused by missing </a:t>
            </a:r>
            <a:r>
              <a:rPr lang="en-US" dirty="0" err="1"/>
              <a:t>prereqs</a:t>
            </a:r>
            <a:r>
              <a:rPr lang="en-US" dirty="0"/>
              <a:t>, but even proper installs will fail here.</a:t>
            </a:r>
          </a:p>
          <a:p>
            <a:endParaRPr lang="en-US" dirty="0"/>
          </a:p>
          <a:p>
            <a:r>
              <a:rPr lang="en-US" dirty="0"/>
              <a:t>Resolution - rerun the {release-name}-</a:t>
            </a:r>
            <a:r>
              <a:rPr lang="en-US" dirty="0" err="1"/>
              <a:t>watson</a:t>
            </a:r>
            <a:r>
              <a:rPr lang="en-US" dirty="0"/>
              <a:t>-discovery-elastic-</a:t>
            </a:r>
            <a:r>
              <a:rPr lang="en-US" dirty="0" err="1"/>
              <a:t>init</a:t>
            </a:r>
            <a:r>
              <a:rPr lang="en-US" dirty="0"/>
              <a:t>-plugin-job </a:t>
            </a:r>
          </a:p>
          <a:p>
            <a:pPr marL="285750" indent="-285750">
              <a:buFont typeface="Arial" panose="020B0604020202020204" pitchFamily="34" charset="0"/>
              <a:buChar char="•"/>
            </a:pPr>
            <a:r>
              <a:rPr lang="en-US" dirty="0" err="1"/>
              <a:t>oc</a:t>
            </a:r>
            <a:r>
              <a:rPr lang="en-US" dirty="0"/>
              <a:t> get job {release-name}-</a:t>
            </a:r>
            <a:r>
              <a:rPr lang="en-US" dirty="0" err="1"/>
              <a:t>watson</a:t>
            </a:r>
            <a:r>
              <a:rPr lang="en-US" dirty="0"/>
              <a:t>-discovery-elastic-</a:t>
            </a:r>
            <a:r>
              <a:rPr lang="en-US" dirty="0" err="1"/>
              <a:t>init</a:t>
            </a:r>
            <a:r>
              <a:rPr lang="en-US" dirty="0"/>
              <a:t>-plugin-job -o </a:t>
            </a:r>
            <a:r>
              <a:rPr lang="en-US" dirty="0" err="1"/>
              <a:t>yaml</a:t>
            </a:r>
            <a:r>
              <a:rPr lang="en-US" dirty="0"/>
              <a:t> &gt;</a:t>
            </a:r>
            <a:r>
              <a:rPr lang="en-US" dirty="0" err="1"/>
              <a:t>job.yaml</a:t>
            </a:r>
            <a:endParaRPr lang="en-US" dirty="0"/>
          </a:p>
          <a:p>
            <a:pPr marL="285750" indent="-285750">
              <a:buFont typeface="Arial" panose="020B0604020202020204" pitchFamily="34" charset="0"/>
              <a:buChar char="•"/>
            </a:pPr>
            <a:r>
              <a:rPr lang="en-US" dirty="0"/>
              <a:t>Modify </a:t>
            </a:r>
            <a:r>
              <a:rPr lang="en-US" dirty="0" err="1"/>
              <a:t>job.yaml</a:t>
            </a:r>
            <a:r>
              <a:rPr lang="en-US" dirty="0"/>
              <a:t> as follows:</a:t>
            </a:r>
          </a:p>
          <a:p>
            <a:pPr lvl="2"/>
            <a:r>
              <a:rPr lang="en-US" sz="1400" dirty="0"/>
              <a:t>Delete the status: block entirely </a:t>
            </a:r>
          </a:p>
          <a:p>
            <a:pPr lvl="2"/>
            <a:r>
              <a:rPr lang="en-US" sz="1400" dirty="0"/>
              <a:t>Delete all of this: </a:t>
            </a:r>
          </a:p>
          <a:p>
            <a:pPr lvl="2"/>
            <a:r>
              <a:rPr lang="en-US" sz="1400" dirty="0"/>
              <a:t> selector:</a:t>
            </a:r>
          </a:p>
          <a:p>
            <a:pPr lvl="2"/>
            <a:r>
              <a:rPr lang="en-US" sz="1400" dirty="0"/>
              <a:t>    </a:t>
            </a:r>
            <a:r>
              <a:rPr lang="en-US" sz="1400" dirty="0" err="1"/>
              <a:t>matchLabels</a:t>
            </a:r>
            <a:r>
              <a:rPr lang="en-US" sz="1400" dirty="0"/>
              <a:t>:</a:t>
            </a:r>
          </a:p>
          <a:p>
            <a:pPr lvl="2"/>
            <a:r>
              <a:rPr lang="en-US" sz="1400" dirty="0"/>
              <a:t>      controller-</a:t>
            </a:r>
            <a:r>
              <a:rPr lang="en-US" sz="1400" dirty="0" err="1"/>
              <a:t>uid</a:t>
            </a:r>
            <a:r>
              <a:rPr lang="en-US" sz="1400" dirty="0"/>
              <a:t>: b5a0c003-1622-11ea-9e97-00163e01c9ab`</a:t>
            </a:r>
          </a:p>
          <a:p>
            <a:pPr lvl="2"/>
            <a:r>
              <a:rPr lang="en-US" sz="1400" dirty="0"/>
              <a:t>Delete the `controller-</a:t>
            </a:r>
            <a:r>
              <a:rPr lang="en-US" sz="1400" dirty="0" err="1"/>
              <a:t>uid</a:t>
            </a:r>
            <a:r>
              <a:rPr lang="en-US" sz="1400" dirty="0"/>
              <a:t>` key and value</a:t>
            </a:r>
          </a:p>
          <a:p>
            <a:pPr lvl="2"/>
            <a:r>
              <a:rPr lang="en-US" sz="1400" dirty="0"/>
              <a:t>Save the file </a:t>
            </a:r>
          </a:p>
          <a:p>
            <a:endParaRPr lang="en-US" sz="1400" dirty="0"/>
          </a:p>
          <a:p>
            <a:pPr marL="285750" indent="-285750">
              <a:buFont typeface="Arial" panose="020B0604020202020204" pitchFamily="34" charset="0"/>
              <a:buChar char="•"/>
            </a:pPr>
            <a:r>
              <a:rPr lang="en-US" dirty="0"/>
              <a:t>Delete &amp; re-run the job: </a:t>
            </a:r>
          </a:p>
          <a:p>
            <a:pPr lvl="1"/>
            <a:r>
              <a:rPr lang="en-US" dirty="0"/>
              <a:t>`</a:t>
            </a:r>
            <a:r>
              <a:rPr lang="en-US" dirty="0" err="1"/>
              <a:t>oc</a:t>
            </a:r>
            <a:r>
              <a:rPr lang="en-US" dirty="0"/>
              <a:t> delete job {release-name}-</a:t>
            </a:r>
            <a:r>
              <a:rPr lang="en-US" dirty="0" err="1"/>
              <a:t>watson</a:t>
            </a:r>
            <a:r>
              <a:rPr lang="en-US" dirty="0"/>
              <a:t>-discovery-elastic-</a:t>
            </a:r>
            <a:r>
              <a:rPr lang="en-US" dirty="0" err="1"/>
              <a:t>init</a:t>
            </a:r>
            <a:r>
              <a:rPr lang="en-US" dirty="0"/>
              <a:t>-plugin-job &amp;&amp; </a:t>
            </a:r>
            <a:r>
              <a:rPr lang="en-US" dirty="0" err="1"/>
              <a:t>oc</a:t>
            </a:r>
            <a:r>
              <a:rPr lang="en-US" dirty="0"/>
              <a:t> apply -f ./</a:t>
            </a:r>
            <a:r>
              <a:rPr lang="en-US" dirty="0" err="1"/>
              <a:t>job.yaml</a:t>
            </a:r>
            <a:r>
              <a:rPr lang="en-US" dirty="0"/>
              <a:t>`</a:t>
            </a:r>
          </a:p>
          <a:p>
            <a:pPr lvl="1"/>
            <a:endParaRPr lang="en-US" sz="1600" dirty="0"/>
          </a:p>
          <a:p>
            <a:endParaRPr lang="en-US" dirty="0"/>
          </a:p>
        </p:txBody>
      </p:sp>
      <p:sp>
        <p:nvSpPr>
          <p:cNvPr id="2" name="Slide Number Placeholder 1">
            <a:extLst>
              <a:ext uri="{FF2B5EF4-FFF2-40B4-BE49-F238E27FC236}">
                <a16:creationId xmlns:a16="http://schemas.microsoft.com/office/drawing/2014/main" id="{AAEA47EF-BEFA-0149-BC1D-8CBE67C6E378}"/>
              </a:ext>
            </a:extLst>
          </p:cNvPr>
          <p:cNvSpPr>
            <a:spLocks noGrp="1"/>
          </p:cNvSpPr>
          <p:nvPr>
            <p:ph type="sldNum" sz="quarter" idx="10"/>
          </p:nvPr>
        </p:nvSpPr>
        <p:spPr/>
        <p:txBody>
          <a:bodyPr/>
          <a:lstStyle/>
          <a:p>
            <a:fld id="{D0BE6F14-FF48-0F4F-A8AA-2E3F25371E4A}" type="slidenum">
              <a:rPr lang="en-US" smtClean="0"/>
              <a:pPr/>
              <a:t>23</a:t>
            </a:fld>
            <a:endParaRPr lang="en-US"/>
          </a:p>
        </p:txBody>
      </p:sp>
    </p:spTree>
    <p:extLst>
      <p:ext uri="{BB962C8B-B14F-4D97-AF65-F5344CB8AC3E}">
        <p14:creationId xmlns:p14="http://schemas.microsoft.com/office/powerpoint/2010/main" val="17766574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E53331-4A55-4800-9EF3-6B19745117CE}"/>
              </a:ext>
            </a:extLst>
          </p:cNvPr>
          <p:cNvSpPr>
            <a:spLocks noGrp="1"/>
          </p:cNvSpPr>
          <p:nvPr>
            <p:ph type="title" idx="4294967295"/>
          </p:nvPr>
        </p:nvSpPr>
        <p:spPr>
          <a:xfrm>
            <a:off x="182582" y="335834"/>
            <a:ext cx="12192000" cy="744821"/>
          </a:xfrm>
        </p:spPr>
        <p:txBody>
          <a:bodyPr/>
          <a:lstStyle/>
          <a:p>
            <a:r>
              <a:rPr lang="en-US" dirty="0">
                <a:solidFill>
                  <a:schemeClr val="accent2"/>
                </a:solidFill>
              </a:rPr>
              <a:t>Discovery – elastic pod will not start</a:t>
            </a:r>
          </a:p>
        </p:txBody>
      </p:sp>
      <p:sp>
        <p:nvSpPr>
          <p:cNvPr id="4" name="Rectangle 3">
            <a:extLst>
              <a:ext uri="{FF2B5EF4-FFF2-40B4-BE49-F238E27FC236}">
                <a16:creationId xmlns:a16="http://schemas.microsoft.com/office/drawing/2014/main" id="{B600EA2F-971B-1844-B2CA-4B48389B5E5C}"/>
              </a:ext>
            </a:extLst>
          </p:cNvPr>
          <p:cNvSpPr/>
          <p:nvPr/>
        </p:nvSpPr>
        <p:spPr>
          <a:xfrm>
            <a:off x="213368" y="1324738"/>
            <a:ext cx="10721332" cy="5632311"/>
          </a:xfrm>
          <a:prstGeom prst="rect">
            <a:avLst/>
          </a:prstGeom>
        </p:spPr>
        <p:txBody>
          <a:bodyPr wrap="square">
            <a:spAutoFit/>
          </a:bodyPr>
          <a:lstStyle/>
          <a:p>
            <a:r>
              <a:rPr lang="en-US" dirty="0"/>
              <a:t>Elastic pod not starting even if manually deleted</a:t>
            </a:r>
          </a:p>
          <a:p>
            <a:endParaRPr lang="en-US" dirty="0"/>
          </a:p>
          <a:p>
            <a:r>
              <a:rPr lang="en-US" dirty="0"/>
              <a:t>Debug Steps:</a:t>
            </a:r>
          </a:p>
          <a:p>
            <a:endParaRPr lang="en-US" dirty="0"/>
          </a:p>
          <a:p>
            <a:r>
              <a:rPr lang="en-US" dirty="0"/>
              <a:t>Verify </a:t>
            </a:r>
            <a:r>
              <a:rPr lang="en-US" dirty="0" err="1"/>
              <a:t>prereqs</a:t>
            </a:r>
            <a:r>
              <a:rPr lang="en-US" dirty="0"/>
              <a:t>: </a:t>
            </a:r>
            <a:r>
              <a:rPr lang="en-US" dirty="0" err="1"/>
              <a:t>vmm</a:t>
            </a:r>
            <a:r>
              <a:rPr lang="en-US" dirty="0"/>
              <a:t> setting, </a:t>
            </a:r>
            <a:r>
              <a:rPr lang="en-US" dirty="0" err="1"/>
              <a:t>selinux</a:t>
            </a:r>
            <a:r>
              <a:rPr lang="en-US" dirty="0"/>
              <a:t> and CRI-O </a:t>
            </a:r>
            <a:r>
              <a:rPr lang="en-US" dirty="0" err="1"/>
              <a:t>pid</a:t>
            </a:r>
            <a:r>
              <a:rPr lang="en-US" dirty="0"/>
              <a:t> limits are set; if missed, set and restart cluster</a:t>
            </a:r>
          </a:p>
          <a:p>
            <a:pPr lvl="1"/>
            <a:r>
              <a:rPr lang="en-US" dirty="0">
                <a:hlinkClick r:id="rId3"/>
              </a:rPr>
              <a:t>https://apps.na.collabserv.com/wikis/home?lang=en-us#!/wiki/Wd855b33ea663_4b57_a7c7_f5e8e37c2716/page/Watson%20Install%20Prereqs%20(Q4%202019%20Release)</a:t>
            </a:r>
            <a:endParaRPr lang="en-US" dirty="0"/>
          </a:p>
          <a:p>
            <a:endParaRPr lang="en-US" dirty="0"/>
          </a:p>
          <a:p>
            <a:r>
              <a:rPr lang="en-US" dirty="0"/>
              <a:t>Verify Discovery pods are using the </a:t>
            </a:r>
            <a:r>
              <a:rPr lang="en-US" dirty="0" err="1"/>
              <a:t>ibm</a:t>
            </a:r>
            <a:r>
              <a:rPr lang="en-US" dirty="0"/>
              <a:t>-discovery-prod-</a:t>
            </a:r>
            <a:r>
              <a:rPr lang="en-US" dirty="0" err="1"/>
              <a:t>scc</a:t>
            </a:r>
            <a:r>
              <a:rPr lang="en-US" dirty="0"/>
              <a:t> (and not </a:t>
            </a:r>
            <a:r>
              <a:rPr lang="en-US" dirty="0" err="1"/>
              <a:t>nonroot</a:t>
            </a:r>
            <a:r>
              <a:rPr lang="en-US" dirty="0"/>
              <a:t> which is a bug)</a:t>
            </a:r>
          </a:p>
          <a:p>
            <a:pPr lvl="1"/>
            <a:r>
              <a:rPr lang="en-US" dirty="0" err="1"/>
              <a:t>oc</a:t>
            </a:r>
            <a:r>
              <a:rPr lang="en-US" dirty="0"/>
              <a:t> get pods | grep elastic-0</a:t>
            </a:r>
          </a:p>
          <a:p>
            <a:pPr lvl="1"/>
            <a:r>
              <a:rPr lang="en-US" dirty="0" err="1"/>
              <a:t>oc</a:t>
            </a:r>
            <a:r>
              <a:rPr lang="en-US" dirty="0"/>
              <a:t> get pod {elastic pod name} -o </a:t>
            </a:r>
            <a:r>
              <a:rPr lang="en-US" dirty="0" err="1"/>
              <a:t>yaml</a:t>
            </a:r>
            <a:r>
              <a:rPr lang="en-US" dirty="0"/>
              <a:t> | grep </a:t>
            </a:r>
            <a:r>
              <a:rPr lang="en-US" dirty="0" err="1"/>
              <a:t>scc</a:t>
            </a:r>
            <a:r>
              <a:rPr lang="en-US" dirty="0"/>
              <a:t> </a:t>
            </a:r>
          </a:p>
          <a:p>
            <a:pPr lvl="1"/>
            <a:r>
              <a:rPr lang="en-US" dirty="0"/>
              <a:t>you are looking for: `</a:t>
            </a:r>
            <a:r>
              <a:rPr lang="en-US" dirty="0" err="1"/>
              <a:t>openshift.io</a:t>
            </a:r>
            <a:r>
              <a:rPr lang="en-US" dirty="0"/>
              <a:t>/</a:t>
            </a:r>
            <a:r>
              <a:rPr lang="en-US" dirty="0" err="1"/>
              <a:t>scc</a:t>
            </a:r>
            <a:r>
              <a:rPr lang="en-US" dirty="0"/>
              <a:t>: </a:t>
            </a:r>
            <a:r>
              <a:rPr lang="en-US" dirty="0" err="1"/>
              <a:t>ibm</a:t>
            </a:r>
            <a:r>
              <a:rPr lang="en-US" dirty="0"/>
              <a:t>-discovery-prod-</a:t>
            </a:r>
            <a:r>
              <a:rPr lang="en-US" dirty="0" err="1"/>
              <a:t>scc</a:t>
            </a:r>
            <a:r>
              <a:rPr lang="en-US" dirty="0"/>
              <a:t>`</a:t>
            </a:r>
          </a:p>
          <a:p>
            <a:endParaRPr lang="en-US" dirty="0"/>
          </a:p>
          <a:p>
            <a:r>
              <a:rPr lang="en-US" dirty="0"/>
              <a:t>Next Steps:</a:t>
            </a:r>
          </a:p>
          <a:p>
            <a:pPr marL="285750" indent="-285750">
              <a:buFont typeface="Arial" panose="020B0604020202020204" pitchFamily="34" charset="0"/>
              <a:buChar char="•"/>
            </a:pPr>
            <a:r>
              <a:rPr lang="en-US" dirty="0"/>
              <a:t>Set required </a:t>
            </a:r>
            <a:r>
              <a:rPr lang="en-US" dirty="0" err="1"/>
              <a:t>prereq</a:t>
            </a:r>
            <a:r>
              <a:rPr lang="en-US" dirty="0"/>
              <a:t> configuration settings (if missed)</a:t>
            </a:r>
          </a:p>
          <a:p>
            <a:pPr marL="285750" indent="-285750">
              <a:buFont typeface="Arial" panose="020B0604020202020204" pitchFamily="34" charset="0"/>
              <a:buChar char="•"/>
            </a:pPr>
            <a:r>
              <a:rPr lang="en-US" dirty="0"/>
              <a:t>Remove deployment</a:t>
            </a:r>
          </a:p>
          <a:p>
            <a:pPr marL="285750" indent="-285750">
              <a:buFont typeface="Arial" panose="020B0604020202020204" pitchFamily="34" charset="0"/>
              <a:buChar char="•"/>
            </a:pPr>
            <a:r>
              <a:rPr lang="en-US" dirty="0"/>
              <a:t>Cleanup remaining artifacts</a:t>
            </a:r>
          </a:p>
          <a:p>
            <a:pPr marL="285750" indent="-285750">
              <a:buFont typeface="Arial" panose="020B0604020202020204" pitchFamily="34" charset="0"/>
              <a:buChar char="•"/>
            </a:pPr>
            <a:r>
              <a:rPr lang="en-US" dirty="0"/>
              <a:t>Re-run </a:t>
            </a:r>
            <a:r>
              <a:rPr lang="en-US" dirty="0" err="1"/>
              <a:t>deploy.sh</a:t>
            </a:r>
            <a:endParaRPr lang="en-US" dirty="0"/>
          </a:p>
          <a:p>
            <a:endParaRPr lang="en-US" dirty="0"/>
          </a:p>
        </p:txBody>
      </p:sp>
      <p:sp>
        <p:nvSpPr>
          <p:cNvPr id="2" name="Slide Number Placeholder 1">
            <a:extLst>
              <a:ext uri="{FF2B5EF4-FFF2-40B4-BE49-F238E27FC236}">
                <a16:creationId xmlns:a16="http://schemas.microsoft.com/office/drawing/2014/main" id="{94A1398E-8AE6-BC41-A5A8-2761A746719D}"/>
              </a:ext>
            </a:extLst>
          </p:cNvPr>
          <p:cNvSpPr>
            <a:spLocks noGrp="1"/>
          </p:cNvSpPr>
          <p:nvPr>
            <p:ph type="sldNum" sz="quarter" idx="10"/>
          </p:nvPr>
        </p:nvSpPr>
        <p:spPr/>
        <p:txBody>
          <a:bodyPr/>
          <a:lstStyle/>
          <a:p>
            <a:fld id="{D0BE6F14-FF48-0F4F-A8AA-2E3F25371E4A}" type="slidenum">
              <a:rPr lang="en-US" smtClean="0"/>
              <a:pPr/>
              <a:t>24</a:t>
            </a:fld>
            <a:endParaRPr lang="en-US"/>
          </a:p>
        </p:txBody>
      </p:sp>
    </p:spTree>
    <p:extLst>
      <p:ext uri="{BB962C8B-B14F-4D97-AF65-F5344CB8AC3E}">
        <p14:creationId xmlns:p14="http://schemas.microsoft.com/office/powerpoint/2010/main" val="26199277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E53331-4A55-4800-9EF3-6B19745117CE}"/>
              </a:ext>
            </a:extLst>
          </p:cNvPr>
          <p:cNvSpPr>
            <a:spLocks noGrp="1"/>
          </p:cNvSpPr>
          <p:nvPr>
            <p:ph type="title" idx="4294967295"/>
          </p:nvPr>
        </p:nvSpPr>
        <p:spPr>
          <a:xfrm>
            <a:off x="182582" y="335834"/>
            <a:ext cx="12192000" cy="744821"/>
          </a:xfrm>
        </p:spPr>
        <p:txBody>
          <a:bodyPr/>
          <a:lstStyle/>
          <a:p>
            <a:r>
              <a:rPr lang="en-US" dirty="0">
                <a:solidFill>
                  <a:schemeClr val="accent2"/>
                </a:solidFill>
              </a:rPr>
              <a:t>Discovery – deploy successful, but pods not starting</a:t>
            </a:r>
          </a:p>
        </p:txBody>
      </p:sp>
      <p:sp>
        <p:nvSpPr>
          <p:cNvPr id="4" name="Rectangle 3">
            <a:extLst>
              <a:ext uri="{FF2B5EF4-FFF2-40B4-BE49-F238E27FC236}">
                <a16:creationId xmlns:a16="http://schemas.microsoft.com/office/drawing/2014/main" id="{B600EA2F-971B-1844-B2CA-4B48389B5E5C}"/>
              </a:ext>
            </a:extLst>
          </p:cNvPr>
          <p:cNvSpPr/>
          <p:nvPr/>
        </p:nvSpPr>
        <p:spPr>
          <a:xfrm>
            <a:off x="189234" y="1080655"/>
            <a:ext cx="10721332" cy="5632311"/>
          </a:xfrm>
          <a:prstGeom prst="rect">
            <a:avLst/>
          </a:prstGeom>
        </p:spPr>
        <p:txBody>
          <a:bodyPr wrap="square">
            <a:spAutoFit/>
          </a:bodyPr>
          <a:lstStyle/>
          <a:p>
            <a:r>
              <a:rPr lang="en-US" dirty="0"/>
              <a:t>All jobs succeeded, but some pods are not starting, like Ranker</a:t>
            </a:r>
          </a:p>
          <a:p>
            <a:endParaRPr lang="en-US" dirty="0"/>
          </a:p>
          <a:p>
            <a:r>
              <a:rPr lang="en-US" dirty="0"/>
              <a:t>Debug Steps:</a:t>
            </a:r>
          </a:p>
          <a:p>
            <a:pPr marL="285750" indent="-285750">
              <a:buFont typeface="Arial" panose="020B0604020202020204" pitchFamily="34" charset="0"/>
              <a:buChar char="•"/>
            </a:pPr>
            <a:r>
              <a:rPr lang="en-US" dirty="0"/>
              <a:t>Try deleting a problem pod(s) to see if it will recreate</a:t>
            </a:r>
          </a:p>
          <a:p>
            <a:pPr lvl="1"/>
            <a:r>
              <a:rPr lang="en-US" dirty="0"/>
              <a:t>`</a:t>
            </a:r>
            <a:r>
              <a:rPr lang="en-US" dirty="0" err="1"/>
              <a:t>oc</a:t>
            </a:r>
            <a:r>
              <a:rPr lang="en-US" dirty="0"/>
              <a:t> delete {pod-name]`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Run a  describe on the problem pod(s) </a:t>
            </a:r>
          </a:p>
          <a:p>
            <a:pPr lvl="1"/>
            <a:r>
              <a:rPr lang="en-US" dirty="0"/>
              <a:t>`</a:t>
            </a:r>
            <a:r>
              <a:rPr lang="en-US" dirty="0" err="1"/>
              <a:t>oc</a:t>
            </a:r>
            <a:r>
              <a:rPr lang="en-US" dirty="0"/>
              <a:t> describe {pod-name]`</a:t>
            </a:r>
          </a:p>
          <a:p>
            <a:pPr lvl="1"/>
            <a:endParaRPr lang="en-US" dirty="0"/>
          </a:p>
          <a:p>
            <a:pPr lvl="1"/>
            <a:r>
              <a:rPr lang="en-US" dirty="0"/>
              <a:t>Error: Manifest does not match provided manifest digest sha256:aab8d8e851110e783a870ccd55049</a:t>
            </a:r>
            <a:br>
              <a:rPr lang="en-US" dirty="0"/>
            </a:br>
            <a:r>
              <a:rPr lang="en-US" dirty="0"/>
              <a:t>bd01cb2340a0a0559a9dfd5fc9002ac898d</a:t>
            </a:r>
          </a:p>
          <a:p>
            <a:pPr lvl="1"/>
            <a:endParaRPr lang="en-US" dirty="0"/>
          </a:p>
          <a:p>
            <a:pPr lvl="1"/>
            <a:r>
              <a:rPr lang="en-US" dirty="0"/>
              <a:t>Problem was due to an issue uploading the images.   </a:t>
            </a:r>
          </a:p>
          <a:p>
            <a:endParaRPr lang="en-US" dirty="0"/>
          </a:p>
          <a:p>
            <a:r>
              <a:rPr lang="en-US" dirty="0"/>
              <a:t>Next Steps:</a:t>
            </a:r>
          </a:p>
          <a:p>
            <a:pPr marL="285750" indent="-285750">
              <a:buFont typeface="Arial" panose="020B0604020202020204" pitchFamily="34" charset="0"/>
              <a:buChar char="•"/>
            </a:pPr>
            <a:r>
              <a:rPr lang="en-US" dirty="0"/>
              <a:t>Remove the problem images</a:t>
            </a:r>
          </a:p>
          <a:p>
            <a:pPr marL="285750" indent="-285750">
              <a:buFont typeface="Arial" panose="020B0604020202020204" pitchFamily="34" charset="0"/>
              <a:buChar char="•"/>
            </a:pPr>
            <a:r>
              <a:rPr lang="en-US" dirty="0"/>
              <a:t>Remove deployment</a:t>
            </a:r>
          </a:p>
          <a:p>
            <a:pPr marL="285750" indent="-285750">
              <a:buFont typeface="Arial" panose="020B0604020202020204" pitchFamily="34" charset="0"/>
              <a:buChar char="•"/>
            </a:pPr>
            <a:r>
              <a:rPr lang="en-US" dirty="0"/>
              <a:t>Cleanup remaining artifacts</a:t>
            </a:r>
          </a:p>
          <a:p>
            <a:pPr marL="285750" indent="-285750">
              <a:buFont typeface="Arial" panose="020B0604020202020204" pitchFamily="34" charset="0"/>
              <a:buChar char="•"/>
            </a:pPr>
            <a:r>
              <a:rPr lang="en-US" dirty="0"/>
              <a:t>Re-run Install</a:t>
            </a:r>
          </a:p>
        </p:txBody>
      </p:sp>
      <p:pic>
        <p:nvPicPr>
          <p:cNvPr id="2" name="Picture 1">
            <a:extLst>
              <a:ext uri="{FF2B5EF4-FFF2-40B4-BE49-F238E27FC236}">
                <a16:creationId xmlns:a16="http://schemas.microsoft.com/office/drawing/2014/main" id="{3B3310C7-D274-164C-A4EB-BD9B15A9000A}"/>
              </a:ext>
            </a:extLst>
          </p:cNvPr>
          <p:cNvPicPr>
            <a:picLocks noChangeAspect="1"/>
          </p:cNvPicPr>
          <p:nvPr/>
        </p:nvPicPr>
        <p:blipFill>
          <a:blip r:embed="rId3"/>
          <a:stretch>
            <a:fillRect/>
          </a:stretch>
        </p:blipFill>
        <p:spPr>
          <a:xfrm>
            <a:off x="5549900" y="2463800"/>
            <a:ext cx="5384800" cy="660400"/>
          </a:xfrm>
          <a:prstGeom prst="rect">
            <a:avLst/>
          </a:prstGeom>
        </p:spPr>
      </p:pic>
      <p:sp>
        <p:nvSpPr>
          <p:cNvPr id="5" name="Slide Number Placeholder 4">
            <a:extLst>
              <a:ext uri="{FF2B5EF4-FFF2-40B4-BE49-F238E27FC236}">
                <a16:creationId xmlns:a16="http://schemas.microsoft.com/office/drawing/2014/main" id="{9E489269-776F-734A-A9E8-8B5CBA3A80AA}"/>
              </a:ext>
            </a:extLst>
          </p:cNvPr>
          <p:cNvSpPr>
            <a:spLocks noGrp="1"/>
          </p:cNvSpPr>
          <p:nvPr>
            <p:ph type="sldNum" sz="quarter" idx="10"/>
          </p:nvPr>
        </p:nvSpPr>
        <p:spPr/>
        <p:txBody>
          <a:bodyPr/>
          <a:lstStyle/>
          <a:p>
            <a:fld id="{D0BE6F14-FF48-0F4F-A8AA-2E3F25371E4A}" type="slidenum">
              <a:rPr lang="en-US" smtClean="0"/>
              <a:pPr/>
              <a:t>25</a:t>
            </a:fld>
            <a:endParaRPr lang="en-US"/>
          </a:p>
        </p:txBody>
      </p:sp>
    </p:spTree>
    <p:extLst>
      <p:ext uri="{BB962C8B-B14F-4D97-AF65-F5344CB8AC3E}">
        <p14:creationId xmlns:p14="http://schemas.microsoft.com/office/powerpoint/2010/main" val="2229439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E53331-4A55-4800-9EF3-6B19745117CE}"/>
              </a:ext>
            </a:extLst>
          </p:cNvPr>
          <p:cNvSpPr>
            <a:spLocks noGrp="1"/>
          </p:cNvSpPr>
          <p:nvPr>
            <p:ph type="title" idx="4294967295"/>
          </p:nvPr>
        </p:nvSpPr>
        <p:spPr>
          <a:xfrm>
            <a:off x="182582" y="335834"/>
            <a:ext cx="12192000" cy="744821"/>
          </a:xfrm>
        </p:spPr>
        <p:txBody>
          <a:bodyPr/>
          <a:lstStyle/>
          <a:p>
            <a:r>
              <a:rPr lang="en-US" dirty="0">
                <a:solidFill>
                  <a:schemeClr val="accent2"/>
                </a:solidFill>
              </a:rPr>
              <a:t>Discovery – deploy successful, but </a:t>
            </a:r>
            <a:r>
              <a:rPr lang="en-US" dirty="0" err="1">
                <a:solidFill>
                  <a:schemeClr val="accent2"/>
                </a:solidFill>
              </a:rPr>
              <a:t>dfs</a:t>
            </a:r>
            <a:r>
              <a:rPr lang="en-US" dirty="0">
                <a:solidFill>
                  <a:schemeClr val="accent2"/>
                </a:solidFill>
              </a:rPr>
              <a:t> pods not starting</a:t>
            </a:r>
          </a:p>
        </p:txBody>
      </p:sp>
      <p:sp>
        <p:nvSpPr>
          <p:cNvPr id="4" name="Rectangle 3">
            <a:extLst>
              <a:ext uri="{FF2B5EF4-FFF2-40B4-BE49-F238E27FC236}">
                <a16:creationId xmlns:a16="http://schemas.microsoft.com/office/drawing/2014/main" id="{B600EA2F-971B-1844-B2CA-4B48389B5E5C}"/>
              </a:ext>
            </a:extLst>
          </p:cNvPr>
          <p:cNvSpPr/>
          <p:nvPr/>
        </p:nvSpPr>
        <p:spPr>
          <a:xfrm>
            <a:off x="406400" y="1080655"/>
            <a:ext cx="10504166" cy="5232202"/>
          </a:xfrm>
          <a:prstGeom prst="rect">
            <a:avLst/>
          </a:prstGeom>
        </p:spPr>
        <p:txBody>
          <a:bodyPr wrap="square">
            <a:spAutoFit/>
          </a:bodyPr>
          <a:lstStyle/>
          <a:p>
            <a:r>
              <a:rPr lang="en-US" dirty="0" err="1"/>
              <a:t>dfs</a:t>
            </a:r>
            <a:r>
              <a:rPr lang="en-US" dirty="0"/>
              <a:t>-induction and </a:t>
            </a:r>
            <a:r>
              <a:rPr lang="en-US" dirty="0" err="1"/>
              <a:t>dfs-modelmesh</a:t>
            </a:r>
            <a:r>
              <a:rPr lang="en-US" dirty="0"/>
              <a:t> pods not starting. </a:t>
            </a:r>
          </a:p>
          <a:p>
            <a:r>
              <a:rPr lang="en-US" dirty="0"/>
              <a:t>{release-name}-</a:t>
            </a:r>
            <a:r>
              <a:rPr lang="en-US" dirty="0" err="1"/>
              <a:t>watson</a:t>
            </a:r>
            <a:r>
              <a:rPr lang="en-US" dirty="0"/>
              <a:t>-discovery-</a:t>
            </a:r>
            <a:r>
              <a:rPr lang="en-US" dirty="0" err="1"/>
              <a:t>dfs</a:t>
            </a:r>
            <a:r>
              <a:rPr lang="en-US" dirty="0"/>
              <a:t>-secret-gen-job failed and without needed secret, pods will never start.</a:t>
            </a:r>
          </a:p>
          <a:p>
            <a:endParaRPr lang="en-US" dirty="0"/>
          </a:p>
          <a:p>
            <a:r>
              <a:rPr lang="en-US" dirty="0"/>
              <a:t>Resolution - rerun the {release-name}-</a:t>
            </a:r>
            <a:r>
              <a:rPr lang="en-US" dirty="0" err="1"/>
              <a:t>watson</a:t>
            </a:r>
            <a:r>
              <a:rPr lang="en-US" dirty="0"/>
              <a:t>-discovery-</a:t>
            </a:r>
            <a:r>
              <a:rPr lang="en-US" dirty="0" err="1"/>
              <a:t>dfs</a:t>
            </a:r>
            <a:r>
              <a:rPr lang="en-US" dirty="0"/>
              <a:t>-secret-gen-job</a:t>
            </a:r>
          </a:p>
          <a:p>
            <a:pPr marL="285750" indent="-285750">
              <a:buFont typeface="Arial" panose="020B0604020202020204" pitchFamily="34" charset="0"/>
              <a:buChar char="•"/>
            </a:pPr>
            <a:r>
              <a:rPr lang="en-US" dirty="0" err="1"/>
              <a:t>oc</a:t>
            </a:r>
            <a:r>
              <a:rPr lang="en-US" dirty="0"/>
              <a:t> get job {release-name}-</a:t>
            </a:r>
            <a:r>
              <a:rPr lang="en-US" dirty="0" err="1"/>
              <a:t>watson</a:t>
            </a:r>
            <a:r>
              <a:rPr lang="en-US" dirty="0"/>
              <a:t>-discovery-</a:t>
            </a:r>
            <a:r>
              <a:rPr lang="en-US" dirty="0" err="1"/>
              <a:t>dfs</a:t>
            </a:r>
            <a:r>
              <a:rPr lang="en-US" dirty="0"/>
              <a:t>-secret-gen-job -o </a:t>
            </a:r>
            <a:r>
              <a:rPr lang="en-US" dirty="0" err="1"/>
              <a:t>yaml</a:t>
            </a:r>
            <a:r>
              <a:rPr lang="en-US" dirty="0"/>
              <a:t> &gt;</a:t>
            </a:r>
            <a:r>
              <a:rPr lang="en-US" dirty="0" err="1"/>
              <a:t>job.yaml</a:t>
            </a:r>
            <a:endParaRPr lang="en-US" dirty="0"/>
          </a:p>
          <a:p>
            <a:pPr marL="285750" indent="-285750">
              <a:buFont typeface="Arial" panose="020B0604020202020204" pitchFamily="34" charset="0"/>
              <a:buChar char="•"/>
            </a:pPr>
            <a:r>
              <a:rPr lang="en-US" dirty="0"/>
              <a:t>Modify </a:t>
            </a:r>
            <a:r>
              <a:rPr lang="en-US" dirty="0" err="1"/>
              <a:t>job.yaml</a:t>
            </a:r>
            <a:r>
              <a:rPr lang="en-US" dirty="0"/>
              <a:t> as follows:</a:t>
            </a:r>
          </a:p>
          <a:p>
            <a:pPr lvl="2"/>
            <a:r>
              <a:rPr lang="en-US" sz="1400" dirty="0"/>
              <a:t>Delete the status: block entirely and the following under metadata</a:t>
            </a:r>
          </a:p>
          <a:p>
            <a:pPr lvl="2"/>
            <a:r>
              <a:rPr lang="en-US" sz="1400" dirty="0"/>
              <a:t>+ </a:t>
            </a:r>
            <a:r>
              <a:rPr lang="en-US" sz="1400" dirty="0" err="1"/>
              <a:t>creationTimestamp</a:t>
            </a:r>
            <a:endParaRPr lang="en-US" sz="1400" dirty="0"/>
          </a:p>
          <a:p>
            <a:pPr lvl="2"/>
            <a:r>
              <a:rPr lang="en-US" sz="1400" dirty="0"/>
              <a:t>+ </a:t>
            </a:r>
            <a:r>
              <a:rPr lang="en-US" sz="1400" dirty="0" err="1"/>
              <a:t>selfLink</a:t>
            </a:r>
            <a:endParaRPr lang="en-US" sz="1400" dirty="0"/>
          </a:p>
          <a:p>
            <a:pPr lvl="2"/>
            <a:r>
              <a:rPr lang="en-US" sz="1400" dirty="0"/>
              <a:t>+ </a:t>
            </a:r>
            <a:r>
              <a:rPr lang="en-US" sz="1400" dirty="0" err="1"/>
              <a:t>uid</a:t>
            </a:r>
            <a:endParaRPr lang="en-US" sz="1400" dirty="0"/>
          </a:p>
          <a:p>
            <a:pPr lvl="1"/>
            <a:r>
              <a:rPr lang="en-US" dirty="0"/>
              <a:t>	 </a:t>
            </a:r>
            <a:r>
              <a:rPr lang="en-US" sz="1400" dirty="0"/>
              <a:t>Delete all of this: </a:t>
            </a:r>
          </a:p>
          <a:p>
            <a:pPr lvl="2"/>
            <a:r>
              <a:rPr lang="en-US" sz="1400" dirty="0"/>
              <a:t> selector:</a:t>
            </a:r>
          </a:p>
          <a:p>
            <a:pPr lvl="2"/>
            <a:r>
              <a:rPr lang="en-US" sz="1400" dirty="0"/>
              <a:t>    </a:t>
            </a:r>
            <a:r>
              <a:rPr lang="en-US" sz="1400" dirty="0" err="1"/>
              <a:t>matchLabels</a:t>
            </a:r>
            <a:r>
              <a:rPr lang="en-US" sz="1400" dirty="0"/>
              <a:t>:</a:t>
            </a:r>
          </a:p>
          <a:p>
            <a:pPr lvl="2"/>
            <a:r>
              <a:rPr lang="en-US" sz="1400" dirty="0"/>
              <a:t>      controller-</a:t>
            </a:r>
            <a:r>
              <a:rPr lang="en-US" sz="1400" dirty="0" err="1"/>
              <a:t>uid</a:t>
            </a:r>
            <a:r>
              <a:rPr lang="en-US" sz="1400" dirty="0"/>
              <a:t>: b5a0c003-1622-11ea-9e97-00163e01c9ab`</a:t>
            </a:r>
          </a:p>
          <a:p>
            <a:pPr lvl="2"/>
            <a:r>
              <a:rPr lang="en-US" sz="1400" dirty="0"/>
              <a:t>Delete the `controller-</a:t>
            </a:r>
            <a:r>
              <a:rPr lang="en-US" sz="1400" dirty="0" err="1"/>
              <a:t>uid</a:t>
            </a:r>
            <a:r>
              <a:rPr lang="en-US" sz="1400" dirty="0"/>
              <a:t>` key and value</a:t>
            </a:r>
          </a:p>
          <a:p>
            <a:pPr lvl="2"/>
            <a:r>
              <a:rPr lang="en-US" sz="1400" dirty="0"/>
              <a:t>Save the file </a:t>
            </a:r>
          </a:p>
          <a:p>
            <a:endParaRPr lang="en-US" sz="1400" dirty="0"/>
          </a:p>
          <a:p>
            <a:pPr marL="285750" indent="-285750">
              <a:buFont typeface="Arial" panose="020B0604020202020204" pitchFamily="34" charset="0"/>
              <a:buChar char="•"/>
            </a:pPr>
            <a:r>
              <a:rPr lang="en-US" dirty="0"/>
              <a:t>Delete &amp; re-run the elastic-</a:t>
            </a:r>
            <a:r>
              <a:rPr lang="en-US" dirty="0" err="1"/>
              <a:t>init</a:t>
            </a:r>
            <a:r>
              <a:rPr lang="en-US" dirty="0"/>
              <a:t> job: </a:t>
            </a:r>
          </a:p>
          <a:p>
            <a:pPr lvl="1"/>
            <a:r>
              <a:rPr lang="en-US" dirty="0"/>
              <a:t>`</a:t>
            </a:r>
            <a:r>
              <a:rPr lang="en-US" dirty="0" err="1"/>
              <a:t>oc</a:t>
            </a:r>
            <a:r>
              <a:rPr lang="en-US" dirty="0"/>
              <a:t> delete job {release-name}-</a:t>
            </a:r>
            <a:r>
              <a:rPr lang="en-US" dirty="0" err="1"/>
              <a:t>watson</a:t>
            </a:r>
            <a:r>
              <a:rPr lang="en-US" dirty="0"/>
              <a:t>-discovery-</a:t>
            </a:r>
            <a:r>
              <a:rPr lang="en-US" dirty="0" err="1"/>
              <a:t>dfs</a:t>
            </a:r>
            <a:r>
              <a:rPr lang="en-US" dirty="0"/>
              <a:t>-secret-gen-job  &amp;&amp; </a:t>
            </a:r>
            <a:r>
              <a:rPr lang="en-US" dirty="0" err="1"/>
              <a:t>oc</a:t>
            </a:r>
            <a:r>
              <a:rPr lang="en-US" dirty="0"/>
              <a:t> apply -f ./</a:t>
            </a:r>
            <a:r>
              <a:rPr lang="en-US" dirty="0" err="1"/>
              <a:t>job.yaml</a:t>
            </a:r>
            <a:r>
              <a:rPr lang="en-US" dirty="0"/>
              <a:t>`</a:t>
            </a:r>
          </a:p>
          <a:p>
            <a:endParaRPr lang="en-US" sz="1400" dirty="0"/>
          </a:p>
        </p:txBody>
      </p:sp>
      <p:sp>
        <p:nvSpPr>
          <p:cNvPr id="5" name="Slide Number Placeholder 4">
            <a:extLst>
              <a:ext uri="{FF2B5EF4-FFF2-40B4-BE49-F238E27FC236}">
                <a16:creationId xmlns:a16="http://schemas.microsoft.com/office/drawing/2014/main" id="{81C46200-61EF-494C-AD22-BF0E29E947A9}"/>
              </a:ext>
            </a:extLst>
          </p:cNvPr>
          <p:cNvSpPr>
            <a:spLocks noGrp="1"/>
          </p:cNvSpPr>
          <p:nvPr>
            <p:ph type="sldNum" sz="quarter" idx="10"/>
          </p:nvPr>
        </p:nvSpPr>
        <p:spPr/>
        <p:txBody>
          <a:bodyPr/>
          <a:lstStyle/>
          <a:p>
            <a:fld id="{D0BE6F14-FF48-0F4F-A8AA-2E3F25371E4A}" type="slidenum">
              <a:rPr lang="en-US" smtClean="0"/>
              <a:pPr/>
              <a:t>26</a:t>
            </a:fld>
            <a:endParaRPr lang="en-US"/>
          </a:p>
        </p:txBody>
      </p:sp>
    </p:spTree>
    <p:extLst>
      <p:ext uri="{BB962C8B-B14F-4D97-AF65-F5344CB8AC3E}">
        <p14:creationId xmlns:p14="http://schemas.microsoft.com/office/powerpoint/2010/main" val="5335622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E53331-4A55-4800-9EF3-6B19745117CE}"/>
              </a:ext>
            </a:extLst>
          </p:cNvPr>
          <p:cNvSpPr>
            <a:spLocks noGrp="1"/>
          </p:cNvSpPr>
          <p:nvPr>
            <p:ph type="title" idx="4294967295"/>
          </p:nvPr>
        </p:nvSpPr>
        <p:spPr>
          <a:xfrm>
            <a:off x="182582" y="335834"/>
            <a:ext cx="12192000" cy="744821"/>
          </a:xfrm>
        </p:spPr>
        <p:txBody>
          <a:bodyPr/>
          <a:lstStyle/>
          <a:p>
            <a:r>
              <a:rPr lang="en-US" dirty="0">
                <a:solidFill>
                  <a:schemeClr val="accent2"/>
                </a:solidFill>
              </a:rPr>
              <a:t>Discovery – Debugging the Optional Language Pack</a:t>
            </a:r>
          </a:p>
        </p:txBody>
      </p:sp>
      <p:sp>
        <p:nvSpPr>
          <p:cNvPr id="4" name="Rectangle 3">
            <a:extLst>
              <a:ext uri="{FF2B5EF4-FFF2-40B4-BE49-F238E27FC236}">
                <a16:creationId xmlns:a16="http://schemas.microsoft.com/office/drawing/2014/main" id="{B600EA2F-971B-1844-B2CA-4B48389B5E5C}"/>
              </a:ext>
            </a:extLst>
          </p:cNvPr>
          <p:cNvSpPr/>
          <p:nvPr/>
        </p:nvSpPr>
        <p:spPr>
          <a:xfrm>
            <a:off x="406400" y="1080655"/>
            <a:ext cx="8737600" cy="5016758"/>
          </a:xfrm>
          <a:prstGeom prst="rect">
            <a:avLst/>
          </a:prstGeom>
        </p:spPr>
        <p:txBody>
          <a:bodyPr wrap="square">
            <a:spAutoFit/>
          </a:bodyPr>
          <a:lstStyle/>
          <a:p>
            <a:r>
              <a:rPr lang="en-US" dirty="0"/>
              <a:t>If the </a:t>
            </a:r>
            <a:r>
              <a:rPr lang="en-US" dirty="0" err="1"/>
              <a:t>hdp</a:t>
            </a:r>
            <a:r>
              <a:rPr lang="en-US" dirty="0"/>
              <a:t>-worker pods continue to terminate and never start, the </a:t>
            </a:r>
            <a:r>
              <a:rPr lang="en-US" dirty="0" err="1"/>
              <a:t>init</a:t>
            </a:r>
            <a:r>
              <a:rPr lang="en-US" dirty="0"/>
              <a:t>-models </a:t>
            </a:r>
            <a:r>
              <a:rPr lang="en-US" dirty="0" err="1"/>
              <a:t>init</a:t>
            </a:r>
            <a:r>
              <a:rPr lang="en-US" dirty="0"/>
              <a:t> container may be failing due lack of </a:t>
            </a:r>
            <a:r>
              <a:rPr lang="en-US" dirty="0" err="1"/>
              <a:t>EmptyDir</a:t>
            </a:r>
            <a:r>
              <a:rPr lang="en-US" dirty="0"/>
              <a:t> space within the pod.</a:t>
            </a:r>
          </a:p>
          <a:p>
            <a:endParaRPr lang="en-US" dirty="0"/>
          </a:p>
          <a:p>
            <a:r>
              <a:rPr lang="en-US" dirty="0"/>
              <a:t>Resolution - Recreate the </a:t>
            </a:r>
            <a:r>
              <a:rPr lang="en-US" dirty="0" err="1"/>
              <a:t>statefulset</a:t>
            </a:r>
            <a:r>
              <a:rPr lang="en-US" dirty="0"/>
              <a:t> for the </a:t>
            </a:r>
            <a:r>
              <a:rPr lang="en-US" dirty="0" err="1"/>
              <a:t>hdp</a:t>
            </a:r>
            <a:r>
              <a:rPr lang="en-US" dirty="0"/>
              <a:t>-workers with a volume to use for model creation</a:t>
            </a:r>
          </a:p>
          <a:p>
            <a:pPr marL="285750" indent="-285750">
              <a:buFont typeface="Arial" panose="020B0604020202020204" pitchFamily="34" charset="0"/>
              <a:buChar char="•"/>
            </a:pPr>
            <a:r>
              <a:rPr lang="en-US" dirty="0" err="1"/>
              <a:t>oc</a:t>
            </a:r>
            <a:r>
              <a:rPr lang="en-US" dirty="0"/>
              <a:t> get </a:t>
            </a:r>
            <a:r>
              <a:rPr lang="en-US" dirty="0" err="1"/>
              <a:t>statefulset</a:t>
            </a:r>
            <a:r>
              <a:rPr lang="en-US" dirty="0"/>
              <a:t> {release-name}-</a:t>
            </a:r>
            <a:r>
              <a:rPr lang="en-US" dirty="0" err="1"/>
              <a:t>watson</a:t>
            </a:r>
            <a:r>
              <a:rPr lang="en-US" dirty="0"/>
              <a:t>-discovery-</a:t>
            </a:r>
            <a:r>
              <a:rPr lang="en-US" dirty="0" err="1"/>
              <a:t>hdp</a:t>
            </a:r>
            <a:r>
              <a:rPr lang="en-US" dirty="0"/>
              <a:t>-worker -o </a:t>
            </a:r>
            <a:r>
              <a:rPr lang="en-US" dirty="0" err="1"/>
              <a:t>yaml</a:t>
            </a:r>
            <a:r>
              <a:rPr lang="en-US" dirty="0"/>
              <a:t> &gt;</a:t>
            </a:r>
            <a:r>
              <a:rPr lang="en-US" dirty="0" err="1"/>
              <a:t>ss.yaml</a:t>
            </a:r>
            <a:endParaRPr lang="en-US" dirty="0"/>
          </a:p>
          <a:p>
            <a:pPr marL="285750" indent="-285750">
              <a:buFont typeface="Arial" panose="020B0604020202020204" pitchFamily="34" charset="0"/>
              <a:buChar char="•"/>
            </a:pPr>
            <a:r>
              <a:rPr lang="en-US" dirty="0"/>
              <a:t>Modify </a:t>
            </a:r>
            <a:r>
              <a:rPr lang="en-US" dirty="0" err="1"/>
              <a:t>ss.yaml</a:t>
            </a:r>
            <a:r>
              <a:rPr lang="en-US" dirty="0"/>
              <a:t> as follows:</a:t>
            </a:r>
          </a:p>
          <a:p>
            <a:pPr lvl="2"/>
            <a:r>
              <a:rPr lang="en-US" sz="1400" dirty="0"/>
              <a:t>Delete the volumes:</a:t>
            </a:r>
          </a:p>
          <a:p>
            <a:pPr lvl="2"/>
            <a:r>
              <a:rPr lang="en-US" sz="1400" dirty="0"/>
              <a:t>      - </a:t>
            </a:r>
            <a:r>
              <a:rPr lang="en-US" sz="1400" dirty="0" err="1"/>
              <a:t>emptyDir</a:t>
            </a:r>
            <a:r>
              <a:rPr lang="en-US" sz="1400" dirty="0"/>
              <a:t>: {}</a:t>
            </a:r>
          </a:p>
          <a:p>
            <a:pPr lvl="2"/>
            <a:r>
              <a:rPr lang="en-US" sz="1400" dirty="0"/>
              <a:t>        name: models</a:t>
            </a:r>
          </a:p>
          <a:p>
            <a:pPr lvl="2"/>
            <a:r>
              <a:rPr lang="en-US" sz="1400" dirty="0"/>
              <a:t>and the </a:t>
            </a:r>
            <a:r>
              <a:rPr lang="en-US" sz="1400" dirty="0" err="1"/>
              <a:t>readOnly:true</a:t>
            </a:r>
            <a:r>
              <a:rPr lang="en-US" sz="1400" dirty="0"/>
              <a:t> from the </a:t>
            </a:r>
            <a:r>
              <a:rPr lang="en-US" sz="1400" dirty="0" err="1"/>
              <a:t>mountPath</a:t>
            </a:r>
            <a:r>
              <a:rPr lang="en-US" sz="1400" dirty="0"/>
              <a:t> for the </a:t>
            </a:r>
            <a:r>
              <a:rPr lang="en-US" sz="1400" dirty="0" err="1"/>
              <a:t>hdp</a:t>
            </a:r>
            <a:r>
              <a:rPr lang="en-US" sz="1400" dirty="0"/>
              <a:t>-worker </a:t>
            </a:r>
            <a:r>
              <a:rPr lang="en-US" sz="1400" dirty="0" err="1"/>
              <a:t>volumeMount</a:t>
            </a:r>
            <a:endParaRPr lang="en-US" sz="1400" dirty="0"/>
          </a:p>
          <a:p>
            <a:pPr lvl="1"/>
            <a:r>
              <a:rPr lang="en-US" dirty="0"/>
              <a:t>	 </a:t>
            </a:r>
            <a:r>
              <a:rPr lang="en-US" sz="1400" dirty="0"/>
              <a:t>Delete the status block and  status: phase: Pending</a:t>
            </a:r>
          </a:p>
          <a:p>
            <a:pPr lvl="2"/>
            <a:r>
              <a:rPr lang="en-US" sz="1400" dirty="0"/>
              <a:t> </a:t>
            </a:r>
          </a:p>
          <a:p>
            <a:pPr lvl="2"/>
            <a:r>
              <a:rPr lang="en-US" sz="1400" dirty="0"/>
              <a:t>Copy the </a:t>
            </a:r>
            <a:r>
              <a:rPr lang="en-US" sz="1400" dirty="0" err="1"/>
              <a:t>volumeClaimTemplates</a:t>
            </a:r>
            <a:r>
              <a:rPr lang="en-US" sz="1400" dirty="0"/>
              <a:t> metadata section and paste below that section then modify the pasted section changing `name: data` to `name: models`</a:t>
            </a:r>
          </a:p>
          <a:p>
            <a:pPr lvl="2"/>
            <a:r>
              <a:rPr lang="en-US" sz="1400" dirty="0"/>
              <a:t>Save the file </a:t>
            </a:r>
          </a:p>
          <a:p>
            <a:endParaRPr lang="en-US" sz="1400" dirty="0"/>
          </a:p>
          <a:p>
            <a:pPr marL="285750" indent="-285750">
              <a:buFont typeface="Arial" panose="020B0604020202020204" pitchFamily="34" charset="0"/>
              <a:buChar char="•"/>
            </a:pPr>
            <a:r>
              <a:rPr lang="en-US" dirty="0"/>
              <a:t>Delete &amp; recreate the </a:t>
            </a:r>
            <a:r>
              <a:rPr lang="en-US" dirty="0" err="1"/>
              <a:t>statefulset</a:t>
            </a:r>
            <a:endParaRPr lang="en-US" dirty="0"/>
          </a:p>
          <a:p>
            <a:r>
              <a:rPr lang="en-US" dirty="0" err="1"/>
              <a:t>oc</a:t>
            </a:r>
            <a:r>
              <a:rPr lang="en-US" dirty="0"/>
              <a:t> get </a:t>
            </a:r>
            <a:r>
              <a:rPr lang="en-US" dirty="0" err="1"/>
              <a:t>statefulset</a:t>
            </a:r>
            <a:r>
              <a:rPr lang="en-US" dirty="0"/>
              <a:t> {release-name}-</a:t>
            </a:r>
            <a:r>
              <a:rPr lang="en-US" dirty="0" err="1"/>
              <a:t>watson</a:t>
            </a:r>
            <a:r>
              <a:rPr lang="en-US" dirty="0"/>
              <a:t>-discovery-</a:t>
            </a:r>
            <a:r>
              <a:rPr lang="en-US" dirty="0" err="1"/>
              <a:t>hdp</a:t>
            </a:r>
            <a:r>
              <a:rPr lang="en-US" dirty="0"/>
              <a:t>-worker -o </a:t>
            </a:r>
            <a:r>
              <a:rPr lang="en-US" dirty="0" err="1"/>
              <a:t>yaml</a:t>
            </a:r>
            <a:r>
              <a:rPr lang="en-US" dirty="0"/>
              <a:t> &gt;</a:t>
            </a:r>
            <a:r>
              <a:rPr lang="en-US" dirty="0" err="1"/>
              <a:t>ss.yaml</a:t>
            </a:r>
            <a:r>
              <a:rPr lang="en-US" dirty="0"/>
              <a:t>`</a:t>
            </a:r>
          </a:p>
          <a:p>
            <a:endParaRPr lang="en-US" sz="1400" dirty="0"/>
          </a:p>
        </p:txBody>
      </p:sp>
      <p:sp>
        <p:nvSpPr>
          <p:cNvPr id="5" name="Slide Number Placeholder 4">
            <a:extLst>
              <a:ext uri="{FF2B5EF4-FFF2-40B4-BE49-F238E27FC236}">
                <a16:creationId xmlns:a16="http://schemas.microsoft.com/office/drawing/2014/main" id="{81C46200-61EF-494C-AD22-BF0E29E947A9}"/>
              </a:ext>
            </a:extLst>
          </p:cNvPr>
          <p:cNvSpPr>
            <a:spLocks noGrp="1"/>
          </p:cNvSpPr>
          <p:nvPr>
            <p:ph type="sldNum" sz="quarter" idx="10"/>
          </p:nvPr>
        </p:nvSpPr>
        <p:spPr/>
        <p:txBody>
          <a:bodyPr/>
          <a:lstStyle/>
          <a:p>
            <a:fld id="{D0BE6F14-FF48-0F4F-A8AA-2E3F25371E4A}" type="slidenum">
              <a:rPr lang="en-US" smtClean="0"/>
              <a:pPr/>
              <a:t>27</a:t>
            </a:fld>
            <a:endParaRPr lang="en-US"/>
          </a:p>
        </p:txBody>
      </p:sp>
      <p:pic>
        <p:nvPicPr>
          <p:cNvPr id="2" name="Picture 1">
            <a:extLst>
              <a:ext uri="{FF2B5EF4-FFF2-40B4-BE49-F238E27FC236}">
                <a16:creationId xmlns:a16="http://schemas.microsoft.com/office/drawing/2014/main" id="{B969F561-4294-FC44-BAB3-AF8B28170137}"/>
              </a:ext>
            </a:extLst>
          </p:cNvPr>
          <p:cNvPicPr>
            <a:picLocks noChangeAspect="1"/>
          </p:cNvPicPr>
          <p:nvPr/>
        </p:nvPicPr>
        <p:blipFill>
          <a:blip r:embed="rId3"/>
          <a:stretch>
            <a:fillRect/>
          </a:stretch>
        </p:blipFill>
        <p:spPr>
          <a:xfrm>
            <a:off x="9367818" y="2183348"/>
            <a:ext cx="2730500" cy="3175000"/>
          </a:xfrm>
          <a:prstGeom prst="rect">
            <a:avLst/>
          </a:prstGeom>
        </p:spPr>
      </p:pic>
    </p:spTree>
    <p:extLst>
      <p:ext uri="{BB962C8B-B14F-4D97-AF65-F5344CB8AC3E}">
        <p14:creationId xmlns:p14="http://schemas.microsoft.com/office/powerpoint/2010/main" val="112978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E53331-4A55-4800-9EF3-6B19745117CE}"/>
              </a:ext>
            </a:extLst>
          </p:cNvPr>
          <p:cNvSpPr>
            <a:spLocks noGrp="1"/>
          </p:cNvSpPr>
          <p:nvPr>
            <p:ph type="title" idx="4294967295"/>
          </p:nvPr>
        </p:nvSpPr>
        <p:spPr>
          <a:xfrm>
            <a:off x="182582" y="335834"/>
            <a:ext cx="12192000" cy="744821"/>
          </a:xfrm>
        </p:spPr>
        <p:txBody>
          <a:bodyPr/>
          <a:lstStyle/>
          <a:p>
            <a:r>
              <a:rPr lang="en-US" dirty="0">
                <a:solidFill>
                  <a:schemeClr val="accent2"/>
                </a:solidFill>
              </a:rPr>
              <a:t>#3 Problem with Runtime</a:t>
            </a:r>
          </a:p>
        </p:txBody>
      </p:sp>
      <p:sp>
        <p:nvSpPr>
          <p:cNvPr id="4" name="Rectangle 3">
            <a:extLst>
              <a:ext uri="{FF2B5EF4-FFF2-40B4-BE49-F238E27FC236}">
                <a16:creationId xmlns:a16="http://schemas.microsoft.com/office/drawing/2014/main" id="{B600EA2F-971B-1844-B2CA-4B48389B5E5C}"/>
              </a:ext>
            </a:extLst>
          </p:cNvPr>
          <p:cNvSpPr/>
          <p:nvPr/>
        </p:nvSpPr>
        <p:spPr>
          <a:xfrm>
            <a:off x="213368" y="1324738"/>
            <a:ext cx="10721332" cy="5355312"/>
          </a:xfrm>
          <a:prstGeom prst="rect">
            <a:avLst/>
          </a:prstGeom>
        </p:spPr>
        <p:txBody>
          <a:bodyPr wrap="square">
            <a:spAutoFit/>
          </a:bodyPr>
          <a:lstStyle/>
          <a:p>
            <a:r>
              <a:rPr lang="en-US" dirty="0"/>
              <a:t>Runtime problems can be challenging if pods are all running</a:t>
            </a:r>
          </a:p>
          <a:p>
            <a:r>
              <a:rPr lang="en-US" dirty="0"/>
              <a:t>Useful if you have a baseline collector log and know that at one point everything did work</a:t>
            </a:r>
          </a:p>
          <a:p>
            <a:endParaRPr lang="en-US" dirty="0"/>
          </a:p>
          <a:p>
            <a:r>
              <a:rPr lang="en-US" dirty="0"/>
              <a:t>Debug Steps:</a:t>
            </a:r>
          </a:p>
          <a:p>
            <a:pPr marL="285750" indent="-285750">
              <a:buFont typeface="Arial" panose="020B0604020202020204" pitchFamily="34" charset="0"/>
              <a:buChar char="•"/>
            </a:pPr>
            <a:r>
              <a:rPr lang="en-US" dirty="0"/>
              <a:t>Verify all pods are still running – expand to all namespaces</a:t>
            </a:r>
          </a:p>
          <a:p>
            <a:pPr lvl="2"/>
            <a:r>
              <a:rPr lang="en-US" dirty="0" err="1">
                <a:solidFill>
                  <a:schemeClr val="accent3"/>
                </a:solidFill>
              </a:rPr>
              <a:t>oc</a:t>
            </a:r>
            <a:r>
              <a:rPr lang="en-US" dirty="0">
                <a:solidFill>
                  <a:schemeClr val="accent3"/>
                </a:solidFill>
              </a:rPr>
              <a:t> get pods --all-namespaces |grep -</a:t>
            </a:r>
            <a:r>
              <a:rPr lang="en-US" dirty="0" err="1">
                <a:solidFill>
                  <a:schemeClr val="accent3"/>
                </a:solidFill>
              </a:rPr>
              <a:t>Ev</a:t>
            </a:r>
            <a:r>
              <a:rPr lang="en-US" dirty="0">
                <a:solidFill>
                  <a:schemeClr val="accent3"/>
                </a:solidFill>
              </a:rPr>
              <a:t> ‘</a:t>
            </a:r>
            <a:r>
              <a:rPr lang="en-US" dirty="0" err="1">
                <a:solidFill>
                  <a:schemeClr val="accent3"/>
                </a:solidFill>
              </a:rPr>
              <a:t>Running|Completed</a:t>
            </a:r>
            <a:r>
              <a:rPr lang="en-US" dirty="0">
                <a:solidFill>
                  <a:schemeClr val="accent3"/>
                </a:solidFill>
              </a:rPr>
              <a:t>’</a:t>
            </a:r>
          </a:p>
          <a:p>
            <a:pPr lvl="1"/>
            <a:r>
              <a:rPr lang="en-US" dirty="0">
                <a:solidFill>
                  <a:schemeClr val="accent3"/>
                </a:solidFill>
              </a:rPr>
              <a:t>	</a:t>
            </a:r>
            <a:r>
              <a:rPr lang="en-US" dirty="0" err="1">
                <a:solidFill>
                  <a:schemeClr val="accent3"/>
                </a:solidFill>
              </a:rPr>
              <a:t>oc</a:t>
            </a:r>
            <a:r>
              <a:rPr lang="en-US" dirty="0">
                <a:solidFill>
                  <a:schemeClr val="accent3"/>
                </a:solidFill>
              </a:rPr>
              <a:t> log {object}   job, pod, </a:t>
            </a:r>
            <a:r>
              <a:rPr lang="en-US" dirty="0" err="1">
                <a:solidFill>
                  <a:schemeClr val="accent3"/>
                </a:solidFill>
              </a:rPr>
              <a:t>pv</a:t>
            </a:r>
            <a:endParaRPr lang="en-US" dirty="0">
              <a:solidFill>
                <a:schemeClr val="accent3"/>
              </a:solidFill>
            </a:endParaRPr>
          </a:p>
          <a:p>
            <a:pPr marL="285750" indent="-285750">
              <a:buFont typeface="Arial" panose="020B0604020202020204" pitchFamily="34" charset="0"/>
              <a:buChar char="•"/>
            </a:pPr>
            <a:r>
              <a:rPr lang="en-US" dirty="0">
                <a:solidFill>
                  <a:schemeClr val="bg1"/>
                </a:solidFill>
              </a:rPr>
              <a:t>Run test chart </a:t>
            </a:r>
          </a:p>
          <a:p>
            <a:pPr lvl="2"/>
            <a:r>
              <a:rPr lang="en-US" dirty="0">
                <a:solidFill>
                  <a:schemeClr val="bg1"/>
                </a:solidFill>
              </a:rPr>
              <a:t>Helm test {release-name} –</a:t>
            </a:r>
            <a:r>
              <a:rPr lang="en-US" dirty="0" err="1">
                <a:solidFill>
                  <a:schemeClr val="bg1"/>
                </a:solidFill>
              </a:rPr>
              <a:t>tls</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Use Collector script to gather logs into single tar file for easy viewing / searching</a:t>
            </a:r>
          </a:p>
          <a:p>
            <a:r>
              <a:rPr lang="en-US" dirty="0">
                <a:solidFill>
                  <a:schemeClr val="accent3"/>
                </a:solidFill>
              </a:rPr>
              <a:t>	Search on / grep for  ‘exception’ or ‘err’</a:t>
            </a:r>
          </a:p>
          <a:p>
            <a:endParaRPr lang="en-US" dirty="0"/>
          </a:p>
          <a:p>
            <a:r>
              <a:rPr lang="en-US" dirty="0"/>
              <a:t>Next Steps:</a:t>
            </a:r>
          </a:p>
          <a:p>
            <a:pPr marL="285750" indent="-285750">
              <a:buFont typeface="Arial" panose="020B0604020202020204" pitchFamily="34" charset="0"/>
              <a:buChar char="•"/>
            </a:pPr>
            <a:r>
              <a:rPr lang="en-US" dirty="0"/>
              <a:t>Delete problem pods (if one is found)</a:t>
            </a:r>
          </a:p>
          <a:p>
            <a:pPr marL="285750" indent="-285750">
              <a:buFont typeface="Arial" panose="020B0604020202020204" pitchFamily="34" charset="0"/>
              <a:buChar char="•"/>
            </a:pPr>
            <a:r>
              <a:rPr lang="en-US" dirty="0"/>
              <a:t>Scale deployment down / up to ‘reboot’ service (do not use with </a:t>
            </a:r>
            <a:r>
              <a:rPr lang="en-US" dirty="0" err="1"/>
              <a:t>localstorage</a:t>
            </a:r>
            <a:r>
              <a:rPr lang="en-US" dirty="0"/>
              <a:t>) </a:t>
            </a:r>
            <a:r>
              <a:rPr lang="en-US" dirty="0">
                <a:hlinkClick r:id="rId3"/>
              </a:rPr>
              <a:t>https://apps.na.collabserv.com/wikis/home?lang=en-us#!/wiki/Wd855b33ea663_4b57_a7c7_f5e8e37c2716/page/How%20to%20scale%20WA%201.2%20from%20Dev%20to%20HA</a:t>
            </a:r>
            <a:endParaRPr lang="en-US" dirty="0"/>
          </a:p>
          <a:p>
            <a:pPr marL="285750" indent="-285750">
              <a:buFont typeface="Arial" panose="020B0604020202020204" pitchFamily="34" charset="0"/>
              <a:buChar char="•"/>
            </a:pPr>
            <a:r>
              <a:rPr lang="en-US" dirty="0"/>
              <a:t>Collect logs &amp; reach out to development </a:t>
            </a:r>
          </a:p>
        </p:txBody>
      </p:sp>
      <p:sp>
        <p:nvSpPr>
          <p:cNvPr id="2" name="Slide Number Placeholder 1">
            <a:extLst>
              <a:ext uri="{FF2B5EF4-FFF2-40B4-BE49-F238E27FC236}">
                <a16:creationId xmlns:a16="http://schemas.microsoft.com/office/drawing/2014/main" id="{04BF4F0B-25CD-164F-9B13-C02F8619AC6C}"/>
              </a:ext>
            </a:extLst>
          </p:cNvPr>
          <p:cNvSpPr>
            <a:spLocks noGrp="1"/>
          </p:cNvSpPr>
          <p:nvPr>
            <p:ph type="sldNum" sz="quarter" idx="10"/>
          </p:nvPr>
        </p:nvSpPr>
        <p:spPr/>
        <p:txBody>
          <a:bodyPr/>
          <a:lstStyle/>
          <a:p>
            <a:fld id="{D0BE6F14-FF48-0F4F-A8AA-2E3F25371E4A}" type="slidenum">
              <a:rPr lang="en-US" smtClean="0"/>
              <a:pPr/>
              <a:t>28</a:t>
            </a:fld>
            <a:endParaRPr lang="en-US"/>
          </a:p>
        </p:txBody>
      </p:sp>
    </p:spTree>
    <p:extLst>
      <p:ext uri="{BB962C8B-B14F-4D97-AF65-F5344CB8AC3E}">
        <p14:creationId xmlns:p14="http://schemas.microsoft.com/office/powerpoint/2010/main" val="42686239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E53331-4A55-4800-9EF3-6B19745117CE}"/>
              </a:ext>
            </a:extLst>
          </p:cNvPr>
          <p:cNvSpPr>
            <a:spLocks noGrp="1"/>
          </p:cNvSpPr>
          <p:nvPr>
            <p:ph type="title" idx="4294967295"/>
          </p:nvPr>
        </p:nvSpPr>
        <p:spPr>
          <a:xfrm>
            <a:off x="182582" y="335834"/>
            <a:ext cx="12192000" cy="744821"/>
          </a:xfrm>
        </p:spPr>
        <p:txBody>
          <a:bodyPr/>
          <a:lstStyle/>
          <a:p>
            <a:r>
              <a:rPr lang="en-US" dirty="0">
                <a:solidFill>
                  <a:schemeClr val="accent2"/>
                </a:solidFill>
              </a:rPr>
              <a:t>Discovery – Cannot create a collection or ingest documents</a:t>
            </a:r>
          </a:p>
        </p:txBody>
      </p:sp>
      <p:sp>
        <p:nvSpPr>
          <p:cNvPr id="4" name="Rectangle 3">
            <a:extLst>
              <a:ext uri="{FF2B5EF4-FFF2-40B4-BE49-F238E27FC236}">
                <a16:creationId xmlns:a16="http://schemas.microsoft.com/office/drawing/2014/main" id="{B600EA2F-971B-1844-B2CA-4B48389B5E5C}"/>
              </a:ext>
            </a:extLst>
          </p:cNvPr>
          <p:cNvSpPr/>
          <p:nvPr/>
        </p:nvSpPr>
        <p:spPr>
          <a:xfrm>
            <a:off x="182582" y="1041023"/>
            <a:ext cx="10721332" cy="3139321"/>
          </a:xfrm>
          <a:prstGeom prst="rect">
            <a:avLst/>
          </a:prstGeom>
        </p:spPr>
        <p:txBody>
          <a:bodyPr wrap="square">
            <a:spAutoFit/>
          </a:bodyPr>
          <a:lstStyle/>
          <a:p>
            <a:r>
              <a:rPr lang="en-US" dirty="0"/>
              <a:t>Next Steps:</a:t>
            </a:r>
          </a:p>
          <a:p>
            <a:pPr marL="285750" indent="-285750">
              <a:buFont typeface="Arial" panose="020B0604020202020204" pitchFamily="34" charset="0"/>
              <a:buChar char="•"/>
            </a:pPr>
            <a:r>
              <a:rPr lang="en-US" dirty="0"/>
              <a:t>Make sure CRI-O </a:t>
            </a:r>
            <a:r>
              <a:rPr lang="en-US" dirty="0" err="1"/>
              <a:t>Pid</a:t>
            </a:r>
            <a:r>
              <a:rPr lang="en-US" dirty="0"/>
              <a:t> limit is set to a minimum of 4096 as needed for Discovery </a:t>
            </a:r>
          </a:p>
          <a:p>
            <a:pPr marL="742950" lvl="1" indent="-285750">
              <a:buFont typeface="Arial" panose="020B0604020202020204" pitchFamily="34" charset="0"/>
              <a:buChar char="•"/>
            </a:pPr>
            <a:r>
              <a:rPr lang="en-US" dirty="0"/>
              <a:t>if not, add </a:t>
            </a:r>
            <a:r>
              <a:rPr lang="en-US" dirty="0" err="1"/>
              <a:t>pids_limit</a:t>
            </a:r>
            <a:r>
              <a:rPr lang="en-US" dirty="0"/>
              <a:t> = 8192 under the [</a:t>
            </a:r>
            <a:r>
              <a:rPr lang="en-US" dirty="0" err="1"/>
              <a:t>crio.runtime</a:t>
            </a:r>
            <a:r>
              <a:rPr lang="en-US" dirty="0"/>
              <a:t>] section in  /</a:t>
            </a:r>
            <a:r>
              <a:rPr lang="en-US" dirty="0" err="1"/>
              <a:t>etc</a:t>
            </a:r>
            <a:r>
              <a:rPr lang="en-US" dirty="0"/>
              <a:t>/</a:t>
            </a:r>
            <a:r>
              <a:rPr lang="en-US" dirty="0" err="1"/>
              <a:t>crio</a:t>
            </a:r>
            <a:r>
              <a:rPr lang="en-US" dirty="0"/>
              <a:t>/</a:t>
            </a:r>
            <a:r>
              <a:rPr lang="en-US" dirty="0" err="1"/>
              <a:t>crio.conf</a:t>
            </a:r>
            <a:r>
              <a:rPr lang="en-US" dirty="0"/>
              <a:t> </a:t>
            </a:r>
          </a:p>
          <a:p>
            <a:pPr marL="742950" lvl="1" indent="-285750">
              <a:buFont typeface="Arial" panose="020B0604020202020204" pitchFamily="34" charset="0"/>
              <a:buChar char="•"/>
            </a:pPr>
            <a:r>
              <a:rPr lang="en-US" dirty="0"/>
              <a:t>Restart nodes &amp; retest</a:t>
            </a:r>
          </a:p>
          <a:p>
            <a:pPr marL="285750" indent="-285750">
              <a:buFont typeface="Arial" panose="020B0604020202020204" pitchFamily="34" charset="0"/>
              <a:buChar char="•"/>
            </a:pPr>
            <a:r>
              <a:rPr lang="en-US" dirty="0"/>
              <a:t>If still having trouble, will need to gather </a:t>
            </a:r>
            <a:r>
              <a:rPr lang="en-US" dirty="0" err="1"/>
              <a:t>wexlogs</a:t>
            </a:r>
            <a:r>
              <a:rPr lang="en-US" dirty="0"/>
              <a:t> (can use lines below or </a:t>
            </a:r>
            <a:r>
              <a:rPr lang="en-US" dirty="0" err="1"/>
              <a:t>openshiftCollector</a:t>
            </a:r>
            <a:r>
              <a:rPr lang="en-US" dirty="0"/>
              <a:t>)</a:t>
            </a:r>
          </a:p>
          <a:p>
            <a:pPr lvl="1"/>
            <a:r>
              <a:rPr lang="en-US" dirty="0">
                <a:sym typeface="Wingdings" pitchFamily="2" charset="2"/>
              </a:rPr>
              <a:t>PODNAME=$(</a:t>
            </a:r>
            <a:r>
              <a:rPr lang="en-US" dirty="0" err="1">
                <a:sym typeface="Wingdings" pitchFamily="2" charset="2"/>
              </a:rPr>
              <a:t>oc</a:t>
            </a:r>
            <a:r>
              <a:rPr lang="en-US" dirty="0">
                <a:sym typeface="Wingdings" pitchFamily="2" charset="2"/>
              </a:rPr>
              <a:t> get po | grep discovery-gateway-0| </a:t>
            </a:r>
            <a:r>
              <a:rPr lang="en-US" dirty="0" err="1">
                <a:sym typeface="Wingdings" pitchFamily="2" charset="2"/>
              </a:rPr>
              <a:t>awk</a:t>
            </a:r>
            <a:r>
              <a:rPr lang="en-US" dirty="0">
                <a:sym typeface="Wingdings" pitchFamily="2" charset="2"/>
              </a:rPr>
              <a:t> '{ </a:t>
            </a:r>
            <a:r>
              <a:rPr lang="en-US" dirty="0" err="1">
                <a:sym typeface="Wingdings" pitchFamily="2" charset="2"/>
              </a:rPr>
              <a:t>printf</a:t>
            </a:r>
            <a:r>
              <a:rPr lang="en-US" dirty="0">
                <a:sym typeface="Wingdings" pitchFamily="2" charset="2"/>
              </a:rPr>
              <a:t> $1 }')</a:t>
            </a:r>
          </a:p>
          <a:p>
            <a:pPr lvl="1"/>
            <a:r>
              <a:rPr lang="en-US" dirty="0" err="1">
                <a:sym typeface="Wingdings" pitchFamily="2" charset="2"/>
              </a:rPr>
              <a:t>oc</a:t>
            </a:r>
            <a:r>
              <a:rPr lang="en-US" dirty="0">
                <a:sym typeface="Wingdings" pitchFamily="2" charset="2"/>
              </a:rPr>
              <a:t> exec $PODNAME -- tar -</a:t>
            </a:r>
            <a:r>
              <a:rPr lang="en-US" dirty="0" err="1">
                <a:sym typeface="Wingdings" pitchFamily="2" charset="2"/>
              </a:rPr>
              <a:t>czvf</a:t>
            </a:r>
            <a:r>
              <a:rPr lang="en-US" dirty="0">
                <a:sym typeface="Wingdings" pitchFamily="2" charset="2"/>
              </a:rPr>
              <a:t> /</a:t>
            </a:r>
            <a:r>
              <a:rPr lang="en-US" dirty="0" err="1">
                <a:sym typeface="Wingdings" pitchFamily="2" charset="2"/>
              </a:rPr>
              <a:t>wexdata</a:t>
            </a:r>
            <a:r>
              <a:rPr lang="en-US" dirty="0">
                <a:sym typeface="Wingdings" pitchFamily="2" charset="2"/>
              </a:rPr>
              <a:t>/</a:t>
            </a:r>
            <a:r>
              <a:rPr lang="en-US" dirty="0" err="1">
                <a:sym typeface="Wingdings" pitchFamily="2" charset="2"/>
              </a:rPr>
              <a:t>wexdata-logs.tar.gz</a:t>
            </a:r>
            <a:r>
              <a:rPr lang="en-US" dirty="0">
                <a:sym typeface="Wingdings" pitchFamily="2" charset="2"/>
              </a:rPr>
              <a:t> /</a:t>
            </a:r>
            <a:r>
              <a:rPr lang="en-US" dirty="0" err="1">
                <a:sym typeface="Wingdings" pitchFamily="2" charset="2"/>
              </a:rPr>
              <a:t>wexdata</a:t>
            </a:r>
            <a:r>
              <a:rPr lang="en-US" dirty="0">
                <a:sym typeface="Wingdings" pitchFamily="2" charset="2"/>
              </a:rPr>
              <a:t>/logs</a:t>
            </a:r>
          </a:p>
          <a:p>
            <a:pPr lvl="1"/>
            <a:r>
              <a:rPr lang="en-US" dirty="0" err="1">
                <a:sym typeface="Wingdings" pitchFamily="2" charset="2"/>
              </a:rPr>
              <a:t>oc</a:t>
            </a:r>
            <a:r>
              <a:rPr lang="en-US" dirty="0">
                <a:sym typeface="Wingdings" pitchFamily="2" charset="2"/>
              </a:rPr>
              <a:t> cp $</a:t>
            </a:r>
            <a:r>
              <a:rPr lang="en-US" dirty="0" err="1">
                <a:sym typeface="Wingdings" pitchFamily="2" charset="2"/>
              </a:rPr>
              <a:t>PODNAME:wexdata</a:t>
            </a:r>
            <a:r>
              <a:rPr lang="en-US" dirty="0">
                <a:sym typeface="Wingdings" pitchFamily="2" charset="2"/>
              </a:rPr>
              <a:t>/</a:t>
            </a:r>
            <a:r>
              <a:rPr lang="en-US" dirty="0" err="1">
                <a:sym typeface="Wingdings" pitchFamily="2" charset="2"/>
              </a:rPr>
              <a:t>wexdata-logs.tar.gz</a:t>
            </a:r>
            <a:r>
              <a:rPr lang="en-US" dirty="0">
                <a:sym typeface="Wingdings" pitchFamily="2" charset="2"/>
              </a:rPr>
              <a:t> ./</a:t>
            </a:r>
            <a:r>
              <a:rPr lang="en-US" dirty="0" err="1">
                <a:sym typeface="Wingdings" pitchFamily="2" charset="2"/>
              </a:rPr>
              <a:t>wexdata-logs.tar.gz</a:t>
            </a:r>
            <a:r>
              <a:rPr lang="en-US" dirty="0">
                <a:sym typeface="Wingdings" pitchFamily="2" charset="2"/>
              </a:rPr>
              <a:t> </a:t>
            </a:r>
          </a:p>
          <a:p>
            <a:pPr marL="285750" indent="-285750">
              <a:buFont typeface="Arial" panose="020B0604020202020204" pitchFamily="34" charset="0"/>
              <a:buChar char="•"/>
            </a:pPr>
            <a:r>
              <a:rPr lang="en-US" dirty="0">
                <a:sym typeface="Wingdings" pitchFamily="2" charset="2"/>
              </a:rPr>
              <a:t>Reach out to Dev</a:t>
            </a:r>
            <a:endParaRPr lang="en-US" dirty="0"/>
          </a:p>
          <a:p>
            <a:pPr marL="285750" indent="-285750">
              <a:buFont typeface="Arial" panose="020B0604020202020204" pitchFamily="34" charset="0"/>
              <a:buChar char="•"/>
            </a:pPr>
            <a:endParaRPr lang="en-US" dirty="0"/>
          </a:p>
          <a:p>
            <a:endParaRPr lang="en-US" dirty="0"/>
          </a:p>
        </p:txBody>
      </p:sp>
      <p:sp>
        <p:nvSpPr>
          <p:cNvPr id="2" name="Slide Number Placeholder 1">
            <a:extLst>
              <a:ext uri="{FF2B5EF4-FFF2-40B4-BE49-F238E27FC236}">
                <a16:creationId xmlns:a16="http://schemas.microsoft.com/office/drawing/2014/main" id="{85EF55E1-66F1-D640-8176-0637B2245848}"/>
              </a:ext>
            </a:extLst>
          </p:cNvPr>
          <p:cNvSpPr>
            <a:spLocks noGrp="1"/>
          </p:cNvSpPr>
          <p:nvPr>
            <p:ph type="sldNum" sz="quarter" idx="10"/>
          </p:nvPr>
        </p:nvSpPr>
        <p:spPr/>
        <p:txBody>
          <a:bodyPr/>
          <a:lstStyle/>
          <a:p>
            <a:fld id="{D0BE6F14-FF48-0F4F-A8AA-2E3F25371E4A}" type="slidenum">
              <a:rPr lang="en-US" smtClean="0"/>
              <a:pPr/>
              <a:t>29</a:t>
            </a:fld>
            <a:endParaRPr lang="en-US"/>
          </a:p>
        </p:txBody>
      </p:sp>
    </p:spTree>
    <p:extLst>
      <p:ext uri="{BB962C8B-B14F-4D97-AF65-F5344CB8AC3E}">
        <p14:creationId xmlns:p14="http://schemas.microsoft.com/office/powerpoint/2010/main" val="739001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ssion Title or  Presentation Name">
            <a:extLst>
              <a:ext uri="{FF2B5EF4-FFF2-40B4-BE49-F238E27FC236}">
                <a16:creationId xmlns:a16="http://schemas.microsoft.com/office/drawing/2014/main" id="{2D08F295-1A9C-1543-8CEB-27E15535EA21}"/>
              </a:ext>
            </a:extLst>
          </p:cNvPr>
          <p:cNvSpPr txBox="1"/>
          <p:nvPr/>
        </p:nvSpPr>
        <p:spPr>
          <a:xfrm>
            <a:off x="304799" y="237067"/>
            <a:ext cx="7784327" cy="584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0959" rIns="60959">
            <a:spAutoFit/>
          </a:bodyPr>
          <a:lstStyle/>
          <a:p>
            <a:pPr defTabSz="914377" hangingPunct="0">
              <a:defRPr sz="2400">
                <a:solidFill>
                  <a:srgbClr val="FFFFFF"/>
                </a:solidFill>
                <a:latin typeface="IBM Plex Sans Light"/>
                <a:ea typeface="IBM Plex Sans Light"/>
                <a:cs typeface="IBM Plex Sans Light"/>
                <a:sym typeface="IBM Plex Sans Light"/>
              </a:defRPr>
            </a:pPr>
            <a:r>
              <a:rPr lang="en-US" sz="3200" kern="0" dirty="0">
                <a:solidFill>
                  <a:srgbClr val="000000"/>
                </a:solidFill>
                <a:latin typeface="IBM Plex Sans Light" panose="020B0403050000000000" pitchFamily="34" charset="77"/>
                <a:sym typeface="IBM Plex Sans Light"/>
              </a:rPr>
              <a:t>Legal Disclaimer</a:t>
            </a:r>
          </a:p>
        </p:txBody>
      </p:sp>
      <p:sp>
        <p:nvSpPr>
          <p:cNvPr id="4" name="Legal Disclaimer…">
            <a:extLst>
              <a:ext uri="{FF2B5EF4-FFF2-40B4-BE49-F238E27FC236}">
                <a16:creationId xmlns:a16="http://schemas.microsoft.com/office/drawing/2014/main" id="{5B819584-D615-644F-840F-816D40843615}"/>
              </a:ext>
            </a:extLst>
          </p:cNvPr>
          <p:cNvSpPr txBox="1"/>
          <p:nvPr/>
        </p:nvSpPr>
        <p:spPr>
          <a:xfrm>
            <a:off x="304799" y="1233528"/>
            <a:ext cx="11429221" cy="4361835"/>
          </a:xfrm>
          <a:prstGeom prst="rect">
            <a:avLst/>
          </a:prstGeom>
          <a:ln w="12700">
            <a:miter lim="400000"/>
          </a:ln>
          <a:extLst>
            <a:ext uri="{C572A759-6A51-4108-AA02-DFA0A04FC94B}">
              <ma14:wrappingTextBoxFlag xmlns="" xmlns:ma14="http://schemas.microsoft.com/office/mac/drawingml/2011/main" val="1"/>
            </a:ext>
          </a:extLst>
        </p:spPr>
        <p:txBody>
          <a:bodyPr lIns="60959" rIns="60959">
            <a:spAutoFit/>
          </a:bodyPr>
          <a:lstStyle/>
          <a:p>
            <a:pPr marL="609585" indent="-380990" defTabSz="609585" hangingPunct="0">
              <a:defRPr sz="1000">
                <a:solidFill>
                  <a:srgbClr val="FF2600"/>
                </a:solidFill>
              </a:defRPr>
            </a:pPr>
            <a:r>
              <a:rPr lang="en-US" sz="1067" kern="0" dirty="0">
                <a:solidFill>
                  <a:srgbClr val="000000"/>
                </a:solidFill>
                <a:highlight>
                  <a:srgbClr val="FFFF00"/>
                </a:highlight>
                <a:latin typeface="IBM Plex Sans"/>
                <a:sym typeface="IBM Plex Sans"/>
              </a:rPr>
              <a:t>{Remove after Editing: Sections / text in red need to be customized for each presentation and then removed from the final draft.}</a:t>
            </a:r>
          </a:p>
          <a:p>
            <a:pPr defTabSz="609585" hangingPunct="0">
              <a:defRPr sz="1000" b="1"/>
            </a:pPr>
            <a:endParaRPr sz="1067" b="1" kern="0" dirty="0">
              <a:solidFill>
                <a:srgbClr val="000000"/>
              </a:solidFill>
              <a:latin typeface="IBM Plex Sans" panose="020B0503050000000000" pitchFamily="34" charset="77"/>
              <a:sym typeface="IBM Plex Sans"/>
            </a:endParaRPr>
          </a:p>
          <a:p>
            <a:pPr marL="609585" indent="-380990" defTabSz="609585" hangingPunct="0">
              <a:defRPr sz="1000"/>
            </a:pPr>
            <a:r>
              <a:rPr sz="1067" kern="0" dirty="0">
                <a:solidFill>
                  <a:srgbClr val="000000"/>
                </a:solidFill>
                <a:latin typeface="IBM Plex Sans"/>
                <a:sym typeface="IBM Plex Sans"/>
              </a:rPr>
              <a:t>© IBM Corporation 20</a:t>
            </a:r>
            <a:r>
              <a:rPr lang="en-US" sz="1067" kern="0" dirty="0">
                <a:solidFill>
                  <a:srgbClr val="000000"/>
                </a:solidFill>
                <a:latin typeface="IBM Plex Sans"/>
                <a:sym typeface="IBM Plex Sans"/>
              </a:rPr>
              <a:t>20</a:t>
            </a:r>
            <a:r>
              <a:rPr sz="1067" kern="0" dirty="0">
                <a:solidFill>
                  <a:srgbClr val="000000"/>
                </a:solidFill>
                <a:latin typeface="IBM Plex Sans"/>
                <a:sym typeface="IBM Plex Sans"/>
              </a:rPr>
              <a:t>. All Rights Reserved.</a:t>
            </a:r>
          </a:p>
          <a:p>
            <a:pPr marL="609585" indent="-380990" defTabSz="609585" hangingPunct="0">
              <a:defRPr sz="1000"/>
            </a:pPr>
            <a:r>
              <a:rPr sz="1067" kern="0" dirty="0">
                <a:solidFill>
                  <a:srgbClr val="000000"/>
                </a:solidFill>
                <a:latin typeface="IBM Plex Sans"/>
                <a:sym typeface="IBM Plex Sans"/>
              </a:rPr>
              <a:t>The information contained in this publication is provided for informational purposes only. While efforts were made to verify the completeness and accuracy of the information contained in this publication, it is provided AS IS without warranty of any kind, express or implied. In addition, this information is based on IBM’s current product plans and strategy, which are subject to change by IBM without notice. IBM shall not be responsible for any damages arising out of the use of, or otherwise related to, this publication or any other materials. Nothing contained in this publication is intended to, nor shall have the effect of, creating any warranties or representations from IBM or its suppliers or licensors, or altering the terms and conditions of the applicable license agreement governing the use of IBM software.</a:t>
            </a:r>
          </a:p>
          <a:p>
            <a:pPr marL="609585" indent="-380990" defTabSz="609585" hangingPunct="0">
              <a:defRPr sz="1000"/>
            </a:pPr>
            <a:r>
              <a:rPr sz="1067" kern="0" dirty="0">
                <a:solidFill>
                  <a:srgbClr val="000000"/>
                </a:solidFill>
                <a:latin typeface="IBM Plex Sans"/>
                <a:sym typeface="IBM Plex Sans"/>
              </a:rPr>
              <a:t>References in this presentation to IBM products, programs, or services do not imply that they will be available in all countries in which IBM operates. Product release dates and/or capabilities referenced in this presentation may change at any time at IBM’s sole discretion based on market opportunities or other factors, and are not intended to be a commitment to future product or feature availability in any way.  Nothing contained in these materials is intended to, nor shall have the effect of, stating or implying that any activities undertaken by you will result in any specific sales, revenue growth or other results. </a:t>
            </a:r>
          </a:p>
          <a:p>
            <a:pPr marL="609585" indent="-380990" defTabSz="609585" hangingPunct="0">
              <a:defRPr sz="1000"/>
            </a:pPr>
            <a:r>
              <a:rPr sz="1067" kern="0" dirty="0">
                <a:solidFill>
                  <a:srgbClr val="FF2600"/>
                </a:solidFill>
                <a:latin typeface="IBM Plex Sans"/>
                <a:sym typeface="IBM Plex Sans"/>
              </a:rPr>
              <a:t>If the text contains performance statistics or references to benchmarks, insert the following language; otherwise delete:</a:t>
            </a:r>
            <a:br>
              <a:rPr sz="1067" kern="0" dirty="0">
                <a:solidFill>
                  <a:srgbClr val="000000"/>
                </a:solidFill>
                <a:latin typeface="IBM Plex Sans"/>
                <a:sym typeface="IBM Plex Sans"/>
              </a:rPr>
            </a:br>
            <a:r>
              <a:rPr sz="1067" kern="0" dirty="0">
                <a:solidFill>
                  <a:srgbClr val="000000"/>
                </a:solidFill>
                <a:latin typeface="IBM Plex Sans"/>
                <a:sym typeface="IBM Plex Sans"/>
              </a:rPr>
              <a:t>Performance is based on measurements and projections using standard IBM benchmarks in a controlled environment. The actual throughput or performance that any user will experience will vary depending upon many factors, including considerations such as the amount of multiprogramming in the user's job stream, the I/O configuration, the storage configuration, and the workload processed. Therefore, no assurance can be given that an individual user will achieve results similar to those stated here.</a:t>
            </a:r>
          </a:p>
          <a:p>
            <a:pPr marL="609585" indent="-380990" defTabSz="609585" hangingPunct="0">
              <a:defRPr sz="1000"/>
            </a:pPr>
            <a:r>
              <a:rPr sz="1067" kern="0" dirty="0">
                <a:solidFill>
                  <a:srgbClr val="FF2600"/>
                </a:solidFill>
                <a:latin typeface="IBM Plex Sans"/>
                <a:sym typeface="IBM Plex Sans"/>
              </a:rPr>
              <a:t>If the text includes any customer examples, please confirm we have prior written approval from such customer and insert the following language; otherwise delete:</a:t>
            </a:r>
            <a:br>
              <a:rPr sz="1067" kern="0" dirty="0">
                <a:solidFill>
                  <a:srgbClr val="000000"/>
                </a:solidFill>
                <a:latin typeface="IBM Plex Sans"/>
                <a:sym typeface="IBM Plex Sans"/>
              </a:rPr>
            </a:br>
            <a:r>
              <a:rPr sz="1067" kern="0" dirty="0">
                <a:solidFill>
                  <a:srgbClr val="000000"/>
                </a:solidFill>
                <a:latin typeface="IBM Plex Sans"/>
                <a:sym typeface="IBM Plex Sans"/>
              </a:rPr>
              <a:t>All customer examples described are presented as illustrations of how those customers have used IBM products and the results they may have achieved.  Actual environmental costs and performance characteristics may vary by customer.</a:t>
            </a:r>
          </a:p>
          <a:p>
            <a:pPr marL="609585" indent="-380990" defTabSz="609585" hangingPunct="0">
              <a:defRPr sz="1000">
                <a:solidFill>
                  <a:srgbClr val="FF2600"/>
                </a:solidFill>
              </a:defRPr>
            </a:pPr>
            <a:r>
              <a:rPr sz="1067" kern="0" dirty="0">
                <a:solidFill>
                  <a:srgbClr val="FF2600"/>
                </a:solidFill>
                <a:latin typeface="IBM Plex Sans"/>
                <a:sym typeface="IBM Plex Sans"/>
              </a:rPr>
              <a:t>Review text for proper trademark attribution of IBM products. At first use, each product name must be the full name and include appropriate trademark symbols. Subsequent references can drop “IBM” but should include the proper branding (e.g., IBM Bluemix or WebSphere Application Server). Please refer to </a:t>
            </a:r>
            <a:r>
              <a:rPr sz="1067" u="sng" kern="0" dirty="0">
                <a:solidFill>
                  <a:srgbClr val="FF2600"/>
                </a:solidFill>
                <a:latin typeface="IBM Plex Sans"/>
                <a:sym typeface="IBM Plex Sans"/>
              </a:rPr>
              <a:t>http://</a:t>
            </a:r>
            <a:r>
              <a:rPr sz="1067" u="sng" kern="0" dirty="0" err="1">
                <a:solidFill>
                  <a:srgbClr val="FF2600"/>
                </a:solidFill>
                <a:latin typeface="IBM Plex Sans"/>
                <a:sym typeface="IBM Plex Sans"/>
              </a:rPr>
              <a:t>www.ibm.com</a:t>
            </a:r>
            <a:r>
              <a:rPr sz="1067" u="sng" kern="0" dirty="0">
                <a:solidFill>
                  <a:srgbClr val="FF2600"/>
                </a:solidFill>
                <a:latin typeface="IBM Plex Sans"/>
                <a:sym typeface="IBM Plex Sans"/>
              </a:rPr>
              <a:t>/legal/</a:t>
            </a:r>
            <a:r>
              <a:rPr sz="1067" u="sng" kern="0" dirty="0" err="1">
                <a:solidFill>
                  <a:srgbClr val="FF2600"/>
                </a:solidFill>
                <a:latin typeface="IBM Plex Sans"/>
                <a:sym typeface="IBM Plex Sans"/>
              </a:rPr>
              <a:t>copytrade.shtml</a:t>
            </a:r>
            <a:r>
              <a:rPr sz="1067" kern="0" dirty="0">
                <a:solidFill>
                  <a:srgbClr val="FF2600"/>
                </a:solidFill>
                <a:latin typeface="IBM Plex Sans"/>
                <a:sym typeface="IBM Plex Sans"/>
              </a:rPr>
              <a:t> for guidance on which trademarks require the ® or ™ symbol. Do not use abbreviations for IBM product names in your presentation. All product names must be used as adjectives rather than nouns. Please list all of the trademarks that you use in your presentation</a:t>
            </a:r>
          </a:p>
          <a:p>
            <a:pPr marL="609585" indent="-380990" defTabSz="609585" hangingPunct="0">
              <a:defRPr sz="1000">
                <a:solidFill>
                  <a:srgbClr val="FF2600"/>
                </a:solidFill>
              </a:defRPr>
            </a:pPr>
            <a:r>
              <a:rPr sz="1067" kern="0" dirty="0">
                <a:solidFill>
                  <a:srgbClr val="FF2600"/>
                </a:solidFill>
                <a:latin typeface="IBM Plex Sans"/>
                <a:sym typeface="IBM Plex Sans"/>
              </a:rPr>
              <a:t>If the text/graphics include screenshots, no actual IBM employee names may be used (even your own), if your screenshots include fictitious company names (e.g., Renovations, Zeta Bank, Acme) please update and insert the following; otherwise delete: All references to [insert fictitious company name] refer to a fictitious company and are used for illustration purposes only.</a:t>
            </a:r>
            <a:endParaRPr lang="en-US" sz="1067" kern="0" dirty="0">
              <a:solidFill>
                <a:srgbClr val="FF2600"/>
              </a:solidFill>
              <a:latin typeface="IBM Plex Sans"/>
              <a:sym typeface="IBM Plex Sans"/>
            </a:endParaRPr>
          </a:p>
        </p:txBody>
      </p:sp>
      <p:sp>
        <p:nvSpPr>
          <p:cNvPr id="2" name="Slide Number Placeholder 1">
            <a:extLst>
              <a:ext uri="{FF2B5EF4-FFF2-40B4-BE49-F238E27FC236}">
                <a16:creationId xmlns:a16="http://schemas.microsoft.com/office/drawing/2014/main" id="{0E85E75A-A2DB-3B4E-8448-0BEC731B93EF}"/>
              </a:ext>
            </a:extLst>
          </p:cNvPr>
          <p:cNvSpPr>
            <a:spLocks noGrp="1"/>
          </p:cNvSpPr>
          <p:nvPr>
            <p:ph type="sldNum" sz="quarter" idx="2"/>
          </p:nvPr>
        </p:nvSpPr>
        <p:spPr/>
        <p:txBody>
          <a:bodyPr/>
          <a:lstStyle/>
          <a:p>
            <a:fld id="{86CB4B4D-7CA3-9044-876B-883B54F8677D}" type="slidenum">
              <a:rPr lang="en-US" smtClean="0"/>
              <a:t>3</a:t>
            </a:fld>
            <a:endParaRPr lang="en-US"/>
          </a:p>
        </p:txBody>
      </p:sp>
    </p:spTree>
    <p:extLst>
      <p:ext uri="{BB962C8B-B14F-4D97-AF65-F5344CB8AC3E}">
        <p14:creationId xmlns:p14="http://schemas.microsoft.com/office/powerpoint/2010/main" val="193732887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E53331-4A55-4800-9EF3-6B19745117CE}"/>
              </a:ext>
            </a:extLst>
          </p:cNvPr>
          <p:cNvSpPr>
            <a:spLocks noGrp="1"/>
          </p:cNvSpPr>
          <p:nvPr>
            <p:ph type="title" idx="4294967295"/>
          </p:nvPr>
        </p:nvSpPr>
        <p:spPr>
          <a:xfrm>
            <a:off x="182582" y="335834"/>
            <a:ext cx="12192000" cy="744821"/>
          </a:xfrm>
        </p:spPr>
        <p:txBody>
          <a:bodyPr/>
          <a:lstStyle/>
          <a:p>
            <a:r>
              <a:rPr lang="en-US" dirty="0">
                <a:solidFill>
                  <a:schemeClr val="accent2"/>
                </a:solidFill>
              </a:rPr>
              <a:t>Discovery – Postgres won’t go running</a:t>
            </a:r>
          </a:p>
        </p:txBody>
      </p:sp>
      <p:sp>
        <p:nvSpPr>
          <p:cNvPr id="4" name="Rectangle 3">
            <a:extLst>
              <a:ext uri="{FF2B5EF4-FFF2-40B4-BE49-F238E27FC236}">
                <a16:creationId xmlns:a16="http://schemas.microsoft.com/office/drawing/2014/main" id="{B600EA2F-971B-1844-B2CA-4B48389B5E5C}"/>
              </a:ext>
            </a:extLst>
          </p:cNvPr>
          <p:cNvSpPr/>
          <p:nvPr/>
        </p:nvSpPr>
        <p:spPr>
          <a:xfrm>
            <a:off x="406400" y="1080655"/>
            <a:ext cx="10774218" cy="5170646"/>
          </a:xfrm>
          <a:prstGeom prst="rect">
            <a:avLst/>
          </a:prstGeom>
        </p:spPr>
        <p:txBody>
          <a:bodyPr wrap="square">
            <a:spAutoFit/>
          </a:bodyPr>
          <a:lstStyle/>
          <a:p>
            <a:r>
              <a:rPr lang="en-US" dirty="0"/>
              <a:t>Scenario – working Discovery instance that suddenly stops working and </a:t>
            </a:r>
            <a:r>
              <a:rPr lang="en-US" dirty="0" err="1"/>
              <a:t>postgres</a:t>
            </a:r>
            <a:r>
              <a:rPr lang="en-US" dirty="0"/>
              <a:t> keeper refuses to start. </a:t>
            </a:r>
          </a:p>
          <a:p>
            <a:endParaRPr lang="en-US" dirty="0"/>
          </a:p>
          <a:p>
            <a:r>
              <a:rPr lang="en-US" dirty="0"/>
              <a:t>Resolution – recreate the </a:t>
            </a:r>
            <a:r>
              <a:rPr lang="en-US" dirty="0" err="1"/>
              <a:t>statefulset</a:t>
            </a:r>
            <a:r>
              <a:rPr lang="en-US" dirty="0"/>
              <a:t> for keeper</a:t>
            </a:r>
          </a:p>
          <a:p>
            <a:pPr marL="285750" indent="-285750">
              <a:buFont typeface="Arial" panose="020B0604020202020204" pitchFamily="34" charset="0"/>
              <a:buChar char="•"/>
            </a:pPr>
            <a:r>
              <a:rPr lang="en-US" dirty="0" err="1"/>
              <a:t>oc</a:t>
            </a:r>
            <a:r>
              <a:rPr lang="en-US" dirty="0"/>
              <a:t> get </a:t>
            </a:r>
            <a:r>
              <a:rPr lang="en-US" dirty="0" err="1"/>
              <a:t>statefulset</a:t>
            </a:r>
            <a:r>
              <a:rPr lang="en-US" dirty="0"/>
              <a:t> {release-name}-</a:t>
            </a:r>
            <a:r>
              <a:rPr lang="en-US" dirty="0" err="1"/>
              <a:t>watson</a:t>
            </a:r>
            <a:r>
              <a:rPr lang="en-US" dirty="0"/>
              <a:t>-discovery-keeper -o </a:t>
            </a:r>
            <a:r>
              <a:rPr lang="en-US" dirty="0" err="1"/>
              <a:t>yaml</a:t>
            </a:r>
            <a:r>
              <a:rPr lang="en-US" dirty="0"/>
              <a:t> &gt;</a:t>
            </a:r>
            <a:r>
              <a:rPr lang="en-US" dirty="0" err="1"/>
              <a:t>keeper.yaml</a:t>
            </a:r>
            <a:endParaRPr lang="en-US" dirty="0"/>
          </a:p>
          <a:p>
            <a:pPr marL="285750" indent="-285750">
              <a:buFont typeface="Arial" panose="020B0604020202020204" pitchFamily="34" charset="0"/>
              <a:buChar char="•"/>
            </a:pPr>
            <a:r>
              <a:rPr lang="en-US" dirty="0"/>
              <a:t>Modify </a:t>
            </a:r>
            <a:r>
              <a:rPr lang="en-US" dirty="0" err="1"/>
              <a:t>keeper.yaml</a:t>
            </a:r>
            <a:r>
              <a:rPr lang="en-US" dirty="0"/>
              <a:t> as follows:</a:t>
            </a:r>
          </a:p>
          <a:p>
            <a:pPr lvl="2"/>
            <a:r>
              <a:rPr lang="en-US" sz="1400" dirty="0"/>
              <a:t>Modify the </a:t>
            </a:r>
            <a:r>
              <a:rPr lang="en-US" sz="1400" dirty="0" err="1"/>
              <a:t>podManagementPolicy</a:t>
            </a:r>
            <a:r>
              <a:rPr lang="en-US" sz="1400" dirty="0"/>
              <a:t> to be Parallel</a:t>
            </a:r>
          </a:p>
          <a:p>
            <a:pPr lvl="2"/>
            <a:r>
              <a:rPr lang="en-US" sz="1400" dirty="0"/>
              <a:t>Delete the status: block entirely and the following under metadata</a:t>
            </a:r>
          </a:p>
          <a:p>
            <a:pPr lvl="2"/>
            <a:r>
              <a:rPr lang="en-US" sz="1400" dirty="0"/>
              <a:t>+ </a:t>
            </a:r>
            <a:r>
              <a:rPr lang="en-US" sz="1400" dirty="0" err="1"/>
              <a:t>creationTimestamp</a:t>
            </a:r>
            <a:endParaRPr lang="en-US" sz="1400" dirty="0"/>
          </a:p>
          <a:p>
            <a:pPr lvl="2"/>
            <a:r>
              <a:rPr lang="en-US" sz="1400" dirty="0"/>
              <a:t>+ </a:t>
            </a:r>
            <a:r>
              <a:rPr lang="en-US" sz="1400" dirty="0" err="1"/>
              <a:t>selfLink</a:t>
            </a:r>
            <a:endParaRPr lang="en-US" sz="1400" dirty="0"/>
          </a:p>
          <a:p>
            <a:pPr lvl="2"/>
            <a:r>
              <a:rPr lang="en-US" sz="1400" dirty="0"/>
              <a:t>+ </a:t>
            </a:r>
            <a:r>
              <a:rPr lang="en-US" sz="1400" dirty="0" err="1"/>
              <a:t>uid</a:t>
            </a:r>
            <a:endParaRPr lang="en-US" sz="1400" dirty="0"/>
          </a:p>
          <a:p>
            <a:pPr lvl="1"/>
            <a:r>
              <a:rPr lang="en-US" dirty="0"/>
              <a:t>	 </a:t>
            </a:r>
            <a:r>
              <a:rPr lang="en-US" sz="1400" dirty="0"/>
              <a:t>Delete all of this: </a:t>
            </a:r>
          </a:p>
          <a:p>
            <a:pPr lvl="2"/>
            <a:r>
              <a:rPr lang="en-US" sz="1400" dirty="0"/>
              <a:t> selector:</a:t>
            </a:r>
          </a:p>
          <a:p>
            <a:pPr lvl="2"/>
            <a:r>
              <a:rPr lang="en-US" sz="1400" dirty="0"/>
              <a:t>    </a:t>
            </a:r>
            <a:r>
              <a:rPr lang="en-US" sz="1400" dirty="0" err="1"/>
              <a:t>matchLabels</a:t>
            </a:r>
            <a:r>
              <a:rPr lang="en-US" sz="1400" dirty="0"/>
              <a:t>:</a:t>
            </a:r>
          </a:p>
          <a:p>
            <a:pPr lvl="2"/>
            <a:r>
              <a:rPr lang="en-US" sz="1400" dirty="0"/>
              <a:t>      controller-</a:t>
            </a:r>
            <a:r>
              <a:rPr lang="en-US" sz="1400" dirty="0" err="1"/>
              <a:t>uid</a:t>
            </a:r>
            <a:r>
              <a:rPr lang="en-US" sz="1400" dirty="0"/>
              <a:t>: b5a0c003-1622-11ea-9e97-00163e01c9ab`</a:t>
            </a:r>
          </a:p>
          <a:p>
            <a:pPr lvl="2"/>
            <a:r>
              <a:rPr lang="en-US" sz="1400" dirty="0"/>
              <a:t>Delete the `controller-</a:t>
            </a:r>
            <a:r>
              <a:rPr lang="en-US" sz="1400" dirty="0" err="1"/>
              <a:t>uid</a:t>
            </a:r>
            <a:r>
              <a:rPr lang="en-US" sz="1400" dirty="0"/>
              <a:t>` key and value</a:t>
            </a:r>
          </a:p>
          <a:p>
            <a:pPr lvl="2"/>
            <a:r>
              <a:rPr lang="en-US" sz="1400" dirty="0"/>
              <a:t>Save the file </a:t>
            </a:r>
          </a:p>
          <a:p>
            <a:endParaRPr lang="en-US" sz="1400" dirty="0"/>
          </a:p>
          <a:p>
            <a:pPr marL="285750" indent="-285750">
              <a:buFont typeface="Arial" panose="020B0604020202020204" pitchFamily="34" charset="0"/>
              <a:buChar char="•"/>
            </a:pPr>
            <a:r>
              <a:rPr lang="en-US" dirty="0"/>
              <a:t>Delete &amp; recreate the </a:t>
            </a:r>
            <a:r>
              <a:rPr lang="en-US" dirty="0" err="1"/>
              <a:t>statefulset</a:t>
            </a:r>
            <a:endParaRPr lang="en-US" dirty="0"/>
          </a:p>
          <a:p>
            <a:r>
              <a:rPr lang="en-US" dirty="0" err="1"/>
              <a:t>oc</a:t>
            </a:r>
            <a:r>
              <a:rPr lang="en-US" dirty="0"/>
              <a:t> get </a:t>
            </a:r>
            <a:r>
              <a:rPr lang="en-US" dirty="0" err="1"/>
              <a:t>statefulset</a:t>
            </a:r>
            <a:r>
              <a:rPr lang="en-US" dirty="0"/>
              <a:t> {release-name}-</a:t>
            </a:r>
            <a:r>
              <a:rPr lang="en-US" dirty="0" err="1"/>
              <a:t>watson</a:t>
            </a:r>
            <a:r>
              <a:rPr lang="en-US" dirty="0"/>
              <a:t>-discovery-keeper -o </a:t>
            </a:r>
            <a:r>
              <a:rPr lang="en-US" dirty="0" err="1"/>
              <a:t>yaml</a:t>
            </a:r>
            <a:r>
              <a:rPr lang="en-US" dirty="0"/>
              <a:t> &gt;</a:t>
            </a:r>
            <a:r>
              <a:rPr lang="en-US" dirty="0" err="1"/>
              <a:t>keeper.yaml</a:t>
            </a:r>
            <a:r>
              <a:rPr lang="en-US" dirty="0"/>
              <a:t>`</a:t>
            </a:r>
          </a:p>
          <a:p>
            <a:endParaRPr lang="en-US" sz="1400" dirty="0"/>
          </a:p>
        </p:txBody>
      </p:sp>
      <p:sp>
        <p:nvSpPr>
          <p:cNvPr id="5" name="Slide Number Placeholder 4">
            <a:extLst>
              <a:ext uri="{FF2B5EF4-FFF2-40B4-BE49-F238E27FC236}">
                <a16:creationId xmlns:a16="http://schemas.microsoft.com/office/drawing/2014/main" id="{81C46200-61EF-494C-AD22-BF0E29E947A9}"/>
              </a:ext>
            </a:extLst>
          </p:cNvPr>
          <p:cNvSpPr>
            <a:spLocks noGrp="1"/>
          </p:cNvSpPr>
          <p:nvPr>
            <p:ph type="sldNum" sz="quarter" idx="10"/>
          </p:nvPr>
        </p:nvSpPr>
        <p:spPr/>
        <p:txBody>
          <a:bodyPr/>
          <a:lstStyle/>
          <a:p>
            <a:fld id="{D0BE6F14-FF48-0F4F-A8AA-2E3F25371E4A}" type="slidenum">
              <a:rPr lang="en-US" smtClean="0"/>
              <a:pPr/>
              <a:t>30</a:t>
            </a:fld>
            <a:endParaRPr lang="en-US"/>
          </a:p>
        </p:txBody>
      </p:sp>
    </p:spTree>
    <p:extLst>
      <p:ext uri="{BB962C8B-B14F-4D97-AF65-F5344CB8AC3E}">
        <p14:creationId xmlns:p14="http://schemas.microsoft.com/office/powerpoint/2010/main" val="36038572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E53331-4A55-4800-9EF3-6B19745117CE}"/>
              </a:ext>
            </a:extLst>
          </p:cNvPr>
          <p:cNvSpPr>
            <a:spLocks noGrp="1"/>
          </p:cNvSpPr>
          <p:nvPr>
            <p:ph type="title" idx="4294967295"/>
          </p:nvPr>
        </p:nvSpPr>
        <p:spPr>
          <a:xfrm>
            <a:off x="186239" y="292100"/>
            <a:ext cx="7903661" cy="568325"/>
          </a:xfrm>
        </p:spPr>
        <p:txBody>
          <a:bodyPr/>
          <a:lstStyle/>
          <a:p>
            <a:r>
              <a:rPr lang="en-US" dirty="0" err="1">
                <a:solidFill>
                  <a:schemeClr val="accent2"/>
                </a:solidFill>
              </a:rPr>
              <a:t>openshiftCollector.sh</a:t>
            </a:r>
            <a:endParaRPr lang="en-US" dirty="0">
              <a:solidFill>
                <a:schemeClr val="accent2"/>
              </a:solidFill>
            </a:endParaRPr>
          </a:p>
        </p:txBody>
      </p:sp>
      <p:sp>
        <p:nvSpPr>
          <p:cNvPr id="7" name="Rectangle 6">
            <a:extLst>
              <a:ext uri="{FF2B5EF4-FFF2-40B4-BE49-F238E27FC236}">
                <a16:creationId xmlns:a16="http://schemas.microsoft.com/office/drawing/2014/main" id="{7D9AEE8C-066D-9542-A922-9C8E75E9DCA3}"/>
              </a:ext>
            </a:extLst>
          </p:cNvPr>
          <p:cNvSpPr/>
          <p:nvPr/>
        </p:nvSpPr>
        <p:spPr>
          <a:xfrm>
            <a:off x="186239" y="4547191"/>
            <a:ext cx="10858426" cy="369332"/>
          </a:xfrm>
          <a:prstGeom prst="rect">
            <a:avLst/>
          </a:prstGeom>
        </p:spPr>
        <p:txBody>
          <a:bodyPr wrap="square">
            <a:spAutoFit/>
          </a:bodyPr>
          <a:lstStyle/>
          <a:p>
            <a:r>
              <a:rPr lang="en-US" dirty="0"/>
              <a:t>./</a:t>
            </a:r>
            <a:r>
              <a:rPr lang="en-US" dirty="0" err="1"/>
              <a:t>openshiftCollector.sh</a:t>
            </a:r>
            <a:r>
              <a:rPr lang="en-US" dirty="0"/>
              <a:t> -c </a:t>
            </a:r>
            <a:r>
              <a:rPr lang="en-US" dirty="0" err="1"/>
              <a:t>oscluster.domain.com</a:t>
            </a:r>
            <a:r>
              <a:rPr lang="en-US" dirty="0"/>
              <a:t> -u </a:t>
            </a:r>
            <a:r>
              <a:rPr lang="en-US" dirty="0" err="1"/>
              <a:t>ocadmin</a:t>
            </a:r>
            <a:r>
              <a:rPr lang="en-US" dirty="0"/>
              <a:t> -p </a:t>
            </a:r>
            <a:r>
              <a:rPr lang="en-US" dirty="0" err="1"/>
              <a:t>ocadmin</a:t>
            </a:r>
            <a:r>
              <a:rPr lang="en-US" dirty="0"/>
              <a:t> -n </a:t>
            </a:r>
            <a:r>
              <a:rPr lang="en-US" dirty="0" err="1"/>
              <a:t>zen</a:t>
            </a:r>
            <a:r>
              <a:rPr lang="en-US" dirty="0"/>
              <a:t> -t</a:t>
            </a:r>
          </a:p>
        </p:txBody>
      </p:sp>
      <p:sp>
        <p:nvSpPr>
          <p:cNvPr id="6" name="Rectangle 5">
            <a:extLst>
              <a:ext uri="{FF2B5EF4-FFF2-40B4-BE49-F238E27FC236}">
                <a16:creationId xmlns:a16="http://schemas.microsoft.com/office/drawing/2014/main" id="{1E80BA6E-4BEB-7F44-958D-0E54BB1374F3}"/>
              </a:ext>
            </a:extLst>
          </p:cNvPr>
          <p:cNvSpPr/>
          <p:nvPr/>
        </p:nvSpPr>
        <p:spPr>
          <a:xfrm>
            <a:off x="186239" y="5129975"/>
            <a:ext cx="10714695" cy="1200329"/>
          </a:xfrm>
          <a:prstGeom prst="rect">
            <a:avLst/>
          </a:prstGeom>
        </p:spPr>
        <p:txBody>
          <a:bodyPr wrap="square">
            <a:spAutoFit/>
          </a:bodyPr>
          <a:lstStyle/>
          <a:p>
            <a:r>
              <a:rPr lang="en-US" b="1" dirty="0"/>
              <a:t>Must Gather:  </a:t>
            </a:r>
            <a:r>
              <a:rPr lang="en-US" dirty="0">
                <a:hlinkClick r:id="rId3"/>
              </a:rPr>
              <a:t>https://apps.na.collabserv.com/wikis/home?lang=en-us#!/wiki/Wd855b33ea663_4b57_a7c7_f5e8e37c2716/page/Mustgather%20data%20collection</a:t>
            </a:r>
            <a:endParaRPr lang="en-US" dirty="0"/>
          </a:p>
          <a:p>
            <a:endParaRPr lang="en-US" b="1" dirty="0"/>
          </a:p>
          <a:p>
            <a:r>
              <a:rPr lang="en-US" b="1" dirty="0"/>
              <a:t>Scripts can be found here: </a:t>
            </a:r>
            <a:r>
              <a:rPr lang="en-US" dirty="0"/>
              <a:t> </a:t>
            </a:r>
            <a:r>
              <a:rPr lang="en-US" dirty="0">
                <a:hlinkClick r:id="rId4"/>
              </a:rPr>
              <a:t>https://ibm.box.com/s/wo344kbjz7gihm3dq27hdlymn32yx2cv</a:t>
            </a:r>
            <a:endParaRPr lang="en-US" dirty="0"/>
          </a:p>
        </p:txBody>
      </p:sp>
      <p:sp>
        <p:nvSpPr>
          <p:cNvPr id="8" name="Rectangle 7">
            <a:extLst>
              <a:ext uri="{FF2B5EF4-FFF2-40B4-BE49-F238E27FC236}">
                <a16:creationId xmlns:a16="http://schemas.microsoft.com/office/drawing/2014/main" id="{28EC673D-DD5A-8A4E-AE3F-7DAADFABEA20}"/>
              </a:ext>
            </a:extLst>
          </p:cNvPr>
          <p:cNvSpPr/>
          <p:nvPr/>
        </p:nvSpPr>
        <p:spPr>
          <a:xfrm>
            <a:off x="302351" y="860425"/>
            <a:ext cx="10482469" cy="3354765"/>
          </a:xfrm>
          <a:prstGeom prst="rect">
            <a:avLst/>
          </a:prstGeom>
        </p:spPr>
        <p:txBody>
          <a:bodyPr wrap="square">
            <a:spAutoFit/>
          </a:bodyPr>
          <a:lstStyle/>
          <a:p>
            <a:r>
              <a:rPr lang="en-US" sz="1600" dirty="0"/>
              <a:t>Bulk capture of configuration settings and logs needed for debugging Watson on CP4D on OpenShift.</a:t>
            </a:r>
          </a:p>
          <a:p>
            <a:endParaRPr lang="en-US" sz="1400" dirty="0"/>
          </a:p>
          <a:p>
            <a:endParaRPr lang="en-US" sz="1400" dirty="0"/>
          </a:p>
          <a:p>
            <a:r>
              <a:rPr lang="en-US" sz="1400" dirty="0"/>
              <a:t>./</a:t>
            </a:r>
            <a:r>
              <a:rPr lang="en-US" sz="1400" dirty="0" err="1"/>
              <a:t>openshiftCollector.sh</a:t>
            </a:r>
            <a:r>
              <a:rPr lang="en-US" sz="1400" dirty="0"/>
              <a:t> [--cluster &lt;</a:t>
            </a:r>
            <a:r>
              <a:rPr lang="en-US" sz="1400" dirty="0" err="1"/>
              <a:t>openshift</a:t>
            </a:r>
            <a:r>
              <a:rPr lang="en-US" sz="1400" dirty="0"/>
              <a:t>-cluster&gt;] [--namespace &lt;</a:t>
            </a:r>
            <a:r>
              <a:rPr lang="en-US" sz="1400" dirty="0" err="1"/>
              <a:t>openshift</a:t>
            </a:r>
            <a:r>
              <a:rPr lang="en-US" sz="1400" dirty="0"/>
              <a:t>-project&gt;] [--username &lt;</a:t>
            </a:r>
            <a:r>
              <a:rPr lang="en-US" sz="1400" dirty="0" err="1"/>
              <a:t>openshift</a:t>
            </a:r>
            <a:r>
              <a:rPr lang="en-US" sz="1400" dirty="0"/>
              <a:t>-admin-user&gt;] [--password &lt;</a:t>
            </a:r>
            <a:r>
              <a:rPr lang="en-US" sz="1400" dirty="0" err="1"/>
              <a:t>openshift</a:t>
            </a:r>
            <a:r>
              <a:rPr lang="en-US" sz="1400" dirty="0"/>
              <a:t>-admin-password&gt;] [--skip-auth] [--</a:t>
            </a:r>
            <a:r>
              <a:rPr lang="en-US" sz="1400" dirty="0" err="1"/>
              <a:t>tls</a:t>
            </a:r>
            <a:r>
              <a:rPr lang="en-US" sz="1400" dirty="0"/>
              <a:t>]</a:t>
            </a:r>
            <a:br>
              <a:rPr lang="en-US" sz="1400" dirty="0"/>
            </a:br>
            <a:endParaRPr lang="en-US" sz="1400" dirty="0"/>
          </a:p>
          <a:p>
            <a:r>
              <a:rPr lang="en-US" sz="1400" dirty="0"/>
              <a:t>Flags:</a:t>
            </a:r>
            <a:br>
              <a:rPr lang="en-US" sz="1400" dirty="0"/>
            </a:br>
            <a:r>
              <a:rPr lang="en-US" sz="1400" dirty="0"/>
              <a:t>      -c, --cluster         The OpenShift cluster to connect to (without protocol and port number)</a:t>
            </a:r>
            <a:br>
              <a:rPr lang="en-US" sz="1400" dirty="0"/>
            </a:br>
            <a:r>
              <a:rPr lang="en-US" sz="1400" dirty="0"/>
              <a:t>      -n, --namespace       The OpenShift project (i.e. namespace) to run diagnostics against</a:t>
            </a:r>
            <a:br>
              <a:rPr lang="en-US" sz="1400" dirty="0"/>
            </a:br>
            <a:r>
              <a:rPr lang="en-US" sz="1400" dirty="0"/>
              <a:t>      -u, --username        The OpenShift username to log in with (defaults to "</a:t>
            </a:r>
            <a:r>
              <a:rPr lang="en-US" sz="1400" dirty="0" err="1"/>
              <a:t>ocadmin</a:t>
            </a:r>
            <a:r>
              <a:rPr lang="en-US" sz="1400" dirty="0"/>
              <a:t>")</a:t>
            </a:r>
            <a:br>
              <a:rPr lang="en-US" sz="1400" dirty="0"/>
            </a:br>
            <a:r>
              <a:rPr lang="en-US" sz="1400" dirty="0"/>
              <a:t>      -p, --password        The OpenShift password to log in with (defaults to "</a:t>
            </a:r>
            <a:r>
              <a:rPr lang="en-US" sz="1400" dirty="0" err="1"/>
              <a:t>ocadmin</a:t>
            </a:r>
            <a:r>
              <a:rPr lang="en-US" sz="1400" dirty="0"/>
              <a:t>")</a:t>
            </a:r>
            <a:br>
              <a:rPr lang="en-US" sz="1400" dirty="0"/>
            </a:br>
            <a:r>
              <a:rPr lang="en-US" sz="1400" dirty="0"/>
              <a:t>      -t, --</a:t>
            </a:r>
            <a:r>
              <a:rPr lang="en-US" sz="1400" dirty="0" err="1"/>
              <a:t>tls</a:t>
            </a:r>
            <a:r>
              <a:rPr lang="en-US" sz="1400" dirty="0"/>
              <a:t>             Add the --</a:t>
            </a:r>
            <a:r>
              <a:rPr lang="en-US" sz="1400" dirty="0" err="1"/>
              <a:t>tls</a:t>
            </a:r>
            <a:r>
              <a:rPr lang="en-US" sz="1400" dirty="0"/>
              <a:t> flag to all helm commands</a:t>
            </a:r>
            <a:br>
              <a:rPr lang="en-US" sz="1400" dirty="0"/>
            </a:br>
            <a:r>
              <a:rPr lang="en-US" sz="1400" dirty="0"/>
              <a:t>      --skip-auth           The namespace, username and password flags aren't required and will be ignored if they are supplied and</a:t>
            </a:r>
            <a:br>
              <a:rPr lang="en-US" sz="1400" dirty="0"/>
            </a:br>
            <a:r>
              <a:rPr lang="en-US" sz="1400" dirty="0"/>
              <a:t>                            the script will rely on the user having already authenticated with OpenShift (using </a:t>
            </a:r>
            <a:r>
              <a:rPr lang="en-US" sz="1400" dirty="0" err="1"/>
              <a:t>oc</a:t>
            </a:r>
            <a:r>
              <a:rPr lang="en-US" sz="1400" dirty="0"/>
              <a:t> login) before running the script.</a:t>
            </a:r>
          </a:p>
        </p:txBody>
      </p:sp>
      <p:sp>
        <p:nvSpPr>
          <p:cNvPr id="2" name="Slide Number Placeholder 1">
            <a:extLst>
              <a:ext uri="{FF2B5EF4-FFF2-40B4-BE49-F238E27FC236}">
                <a16:creationId xmlns:a16="http://schemas.microsoft.com/office/drawing/2014/main" id="{E172AA7F-6E5E-204D-929E-7F7534C0E636}"/>
              </a:ext>
            </a:extLst>
          </p:cNvPr>
          <p:cNvSpPr>
            <a:spLocks noGrp="1"/>
          </p:cNvSpPr>
          <p:nvPr>
            <p:ph type="sldNum" sz="quarter" idx="10"/>
          </p:nvPr>
        </p:nvSpPr>
        <p:spPr/>
        <p:txBody>
          <a:bodyPr/>
          <a:lstStyle/>
          <a:p>
            <a:fld id="{D0BE6F14-FF48-0F4F-A8AA-2E3F25371E4A}" type="slidenum">
              <a:rPr lang="en-US" smtClean="0"/>
              <a:pPr/>
              <a:t>31</a:t>
            </a:fld>
            <a:endParaRPr lang="en-US"/>
          </a:p>
        </p:txBody>
      </p:sp>
    </p:spTree>
    <p:extLst>
      <p:ext uri="{BB962C8B-B14F-4D97-AF65-F5344CB8AC3E}">
        <p14:creationId xmlns:p14="http://schemas.microsoft.com/office/powerpoint/2010/main" val="4553365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E53331-4A55-4800-9EF3-6B19745117CE}"/>
              </a:ext>
            </a:extLst>
          </p:cNvPr>
          <p:cNvSpPr>
            <a:spLocks noGrp="1"/>
          </p:cNvSpPr>
          <p:nvPr>
            <p:ph type="title" idx="4294967295"/>
          </p:nvPr>
        </p:nvSpPr>
        <p:spPr>
          <a:xfrm>
            <a:off x="182582" y="335834"/>
            <a:ext cx="12192000" cy="744821"/>
          </a:xfrm>
        </p:spPr>
        <p:txBody>
          <a:bodyPr/>
          <a:lstStyle/>
          <a:p>
            <a:r>
              <a:rPr lang="en-US" dirty="0">
                <a:solidFill>
                  <a:schemeClr val="accent2"/>
                </a:solidFill>
              </a:rPr>
              <a:t>How to reinstall Watson Service</a:t>
            </a:r>
          </a:p>
        </p:txBody>
      </p:sp>
      <p:sp>
        <p:nvSpPr>
          <p:cNvPr id="4" name="Rectangle 3">
            <a:extLst>
              <a:ext uri="{FF2B5EF4-FFF2-40B4-BE49-F238E27FC236}">
                <a16:creationId xmlns:a16="http://schemas.microsoft.com/office/drawing/2014/main" id="{B600EA2F-971B-1844-B2CA-4B48389B5E5C}"/>
              </a:ext>
            </a:extLst>
          </p:cNvPr>
          <p:cNvSpPr/>
          <p:nvPr/>
        </p:nvSpPr>
        <p:spPr>
          <a:xfrm>
            <a:off x="182582" y="772899"/>
            <a:ext cx="11920518" cy="5232202"/>
          </a:xfrm>
          <a:prstGeom prst="rect">
            <a:avLst/>
          </a:prstGeom>
        </p:spPr>
        <p:txBody>
          <a:bodyPr wrap="square">
            <a:spAutoFit/>
          </a:bodyPr>
          <a:lstStyle/>
          <a:p>
            <a:r>
              <a:rPr lang="en-US" dirty="0"/>
              <a:t>In case of a failed deployment:</a:t>
            </a:r>
          </a:p>
          <a:p>
            <a:pPr marL="742950" lvl="1" indent="-285750">
              <a:buFont typeface="Arial" panose="020B0604020202020204" pitchFamily="34" charset="0"/>
              <a:buChar char="•"/>
            </a:pPr>
            <a:r>
              <a:rPr lang="en-US" dirty="0"/>
              <a:t>Look at logs to determine source of the trouble</a:t>
            </a:r>
          </a:p>
          <a:p>
            <a:pPr marL="742950" lvl="1" indent="-285750">
              <a:buFont typeface="Arial" panose="020B0604020202020204" pitchFamily="34" charset="0"/>
              <a:buChar char="•"/>
            </a:pPr>
            <a:r>
              <a:rPr lang="en-US" dirty="0"/>
              <a:t>Remediate and try install again after </a:t>
            </a:r>
            <a:r>
              <a:rPr lang="en-US" u="sng" dirty="0"/>
              <a:t>clean</a:t>
            </a:r>
            <a:r>
              <a:rPr lang="en-US" dirty="0"/>
              <a:t> delete (instance, deployment, artifacts, </a:t>
            </a:r>
            <a:r>
              <a:rPr lang="en-US" dirty="0" err="1"/>
              <a:t>configmap</a:t>
            </a:r>
            <a:r>
              <a:rPr lang="en-US" dirty="0"/>
              <a:t>)</a:t>
            </a:r>
          </a:p>
          <a:p>
            <a:pPr marL="742950" lvl="1" indent="-285750">
              <a:buFont typeface="Arial" panose="020B0604020202020204" pitchFamily="34" charset="0"/>
              <a:buChar char="•"/>
            </a:pPr>
            <a:r>
              <a:rPr lang="en-US" dirty="0"/>
              <a:t>Best Practice – do </a:t>
            </a:r>
            <a:r>
              <a:rPr lang="en-US" b="1" dirty="0"/>
              <a:t>not</a:t>
            </a:r>
            <a:r>
              <a:rPr lang="en-US" dirty="0"/>
              <a:t> reuse release-name for subsequent installation(s) </a:t>
            </a:r>
          </a:p>
          <a:p>
            <a:endParaRPr lang="en-US" dirty="0"/>
          </a:p>
          <a:p>
            <a:r>
              <a:rPr lang="en-US" dirty="0"/>
              <a:t>Steps To Reinstall</a:t>
            </a:r>
          </a:p>
          <a:p>
            <a:pPr marL="342900" indent="-342900">
              <a:buFont typeface="+mj-lt"/>
              <a:buAutoNum type="arabicPeriod"/>
            </a:pPr>
            <a:r>
              <a:rPr lang="en-US" dirty="0"/>
              <a:t>Run steps at bottom of </a:t>
            </a:r>
            <a:r>
              <a:rPr lang="en-US" dirty="0" err="1"/>
              <a:t>cheatsheet</a:t>
            </a:r>
            <a:r>
              <a:rPr lang="en-US" dirty="0"/>
              <a:t> to delete deployment</a:t>
            </a:r>
          </a:p>
          <a:p>
            <a:pPr marL="342900" indent="-342900">
              <a:buFont typeface="+mj-lt"/>
              <a:buAutoNum type="arabicPeriod"/>
            </a:pPr>
            <a:r>
              <a:rPr lang="en-US" dirty="0"/>
              <a:t>Make Changes to override-</a:t>
            </a:r>
            <a:r>
              <a:rPr lang="en-US" dirty="0" err="1"/>
              <a:t>yaml</a:t>
            </a:r>
            <a:r>
              <a:rPr lang="en-US" dirty="0"/>
              <a:t> (if needed) </a:t>
            </a:r>
          </a:p>
          <a:p>
            <a:pPr marL="342900" indent="-342900">
              <a:buFont typeface="+mj-lt"/>
              <a:buAutoNum type="arabicPeriod"/>
            </a:pPr>
            <a:r>
              <a:rPr lang="en-US" dirty="0"/>
              <a:t>In </a:t>
            </a:r>
            <a:r>
              <a:rPr lang="en-US" dirty="0" err="1"/>
              <a:t>Cheatsheet</a:t>
            </a:r>
            <a:r>
              <a:rPr lang="en-US" dirty="0"/>
              <a:t>, File, Replace release name </a:t>
            </a:r>
          </a:p>
          <a:p>
            <a:pPr marL="342900" indent="-342900">
              <a:buFont typeface="+mj-lt"/>
              <a:buAutoNum type="arabicPeriod"/>
            </a:pPr>
            <a:r>
              <a:rPr lang="en-US" dirty="0"/>
              <a:t>Login to </a:t>
            </a:r>
            <a:r>
              <a:rPr lang="en-US" dirty="0" err="1"/>
              <a:t>oc</a:t>
            </a:r>
            <a:r>
              <a:rPr lang="en-US" dirty="0"/>
              <a:t> and docker</a:t>
            </a:r>
          </a:p>
          <a:p>
            <a:pPr marL="342900" indent="-342900">
              <a:buFont typeface="+mj-lt"/>
              <a:buAutoNum type="arabicPeriod"/>
            </a:pPr>
            <a:r>
              <a:rPr lang="en-US" dirty="0"/>
              <a:t>Change into the charts (WA) or deploy (WD) directory</a:t>
            </a:r>
          </a:p>
          <a:p>
            <a:pPr marL="342900" indent="-342900">
              <a:buFont typeface="+mj-lt"/>
              <a:buAutoNum type="arabicPeriod"/>
            </a:pPr>
            <a:r>
              <a:rPr lang="en-US" dirty="0"/>
              <a:t>Run helm install (WA) or </a:t>
            </a:r>
            <a:r>
              <a:rPr lang="en-US" dirty="0" err="1"/>
              <a:t>deploy.sh</a:t>
            </a:r>
            <a:r>
              <a:rPr lang="en-US" dirty="0"/>
              <a:t> (WD) with new release name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solidFill>
                  <a:prstClr val="black"/>
                </a:solidFill>
              </a:rPr>
              <a:t>Prereq</a:t>
            </a:r>
            <a:r>
              <a:rPr lang="en-US" dirty="0">
                <a:solidFill>
                  <a:prstClr val="black"/>
                </a:solidFill>
              </a:rPr>
              <a:t> steps, labeling namespace, creating </a:t>
            </a:r>
            <a:r>
              <a:rPr lang="en-US" dirty="0" err="1">
                <a:solidFill>
                  <a:prstClr val="black"/>
                </a:solidFill>
              </a:rPr>
              <a:t>storageclasses</a:t>
            </a:r>
            <a:r>
              <a:rPr lang="en-US" dirty="0">
                <a:solidFill>
                  <a:prstClr val="black"/>
                </a:solidFill>
              </a:rPr>
              <a:t>, </a:t>
            </a:r>
            <a:r>
              <a:rPr lang="en-US" dirty="0" err="1">
                <a:solidFill>
                  <a:prstClr val="black"/>
                </a:solidFill>
              </a:rPr>
              <a:t>etc</a:t>
            </a:r>
            <a:r>
              <a:rPr lang="en-US" dirty="0">
                <a:solidFill>
                  <a:prstClr val="black"/>
                </a:solidFill>
              </a:rPr>
              <a:t> only are not needed for a reinstall on the same cluster</a:t>
            </a:r>
          </a:p>
          <a:p>
            <a:pPr marL="285750" indent="-285750">
              <a:buFont typeface="Arial" panose="020B0604020202020204" pitchFamily="34" charset="0"/>
              <a:buChar char="•"/>
            </a:pPr>
            <a:r>
              <a:rPr lang="en-US" dirty="0">
                <a:solidFill>
                  <a:prstClr val="black"/>
                </a:solidFill>
              </a:rPr>
              <a:t>Uploading images to registry only needed once unless changing version</a:t>
            </a:r>
          </a:p>
          <a:p>
            <a:endParaRPr lang="en-US" sz="1400" dirty="0">
              <a:solidFill>
                <a:schemeClr val="accent6"/>
              </a:solidFill>
            </a:endParaRPr>
          </a:p>
          <a:p>
            <a:endParaRPr lang="en-US" sz="1400" dirty="0">
              <a:solidFill>
                <a:schemeClr val="accent6"/>
              </a:solidFill>
            </a:endParaRPr>
          </a:p>
        </p:txBody>
      </p:sp>
      <p:sp>
        <p:nvSpPr>
          <p:cNvPr id="2" name="Slide Number Placeholder 1">
            <a:extLst>
              <a:ext uri="{FF2B5EF4-FFF2-40B4-BE49-F238E27FC236}">
                <a16:creationId xmlns:a16="http://schemas.microsoft.com/office/drawing/2014/main" id="{3E287554-4FE6-EF44-B927-F013D8E16106}"/>
              </a:ext>
            </a:extLst>
          </p:cNvPr>
          <p:cNvSpPr>
            <a:spLocks noGrp="1"/>
          </p:cNvSpPr>
          <p:nvPr>
            <p:ph type="sldNum" sz="quarter" idx="10"/>
          </p:nvPr>
        </p:nvSpPr>
        <p:spPr/>
        <p:txBody>
          <a:bodyPr/>
          <a:lstStyle/>
          <a:p>
            <a:fld id="{D0BE6F14-FF48-0F4F-A8AA-2E3F25371E4A}" type="slidenum">
              <a:rPr lang="en-US" smtClean="0"/>
              <a:pPr/>
              <a:t>32</a:t>
            </a:fld>
            <a:endParaRPr lang="en-US"/>
          </a:p>
        </p:txBody>
      </p:sp>
    </p:spTree>
    <p:extLst>
      <p:ext uri="{BB962C8B-B14F-4D97-AF65-F5344CB8AC3E}">
        <p14:creationId xmlns:p14="http://schemas.microsoft.com/office/powerpoint/2010/main" val="26183567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E53331-4A55-4800-9EF3-6B19745117CE}"/>
              </a:ext>
            </a:extLst>
          </p:cNvPr>
          <p:cNvSpPr>
            <a:spLocks noGrp="1"/>
          </p:cNvSpPr>
          <p:nvPr>
            <p:ph type="title" idx="4294967295"/>
          </p:nvPr>
        </p:nvSpPr>
        <p:spPr>
          <a:xfrm>
            <a:off x="127000" y="239554"/>
            <a:ext cx="7835900" cy="812800"/>
          </a:xfrm>
        </p:spPr>
        <p:txBody>
          <a:bodyPr/>
          <a:lstStyle/>
          <a:p>
            <a:r>
              <a:rPr lang="en-US" dirty="0">
                <a:solidFill>
                  <a:schemeClr val="accent2"/>
                </a:solidFill>
              </a:rPr>
              <a:t>How to get Support</a:t>
            </a:r>
          </a:p>
        </p:txBody>
      </p:sp>
      <p:sp>
        <p:nvSpPr>
          <p:cNvPr id="5" name="Rectangle 4">
            <a:extLst>
              <a:ext uri="{FF2B5EF4-FFF2-40B4-BE49-F238E27FC236}">
                <a16:creationId xmlns:a16="http://schemas.microsoft.com/office/drawing/2014/main" id="{41589D49-42EC-A140-9647-3AAF7A6A6591}"/>
              </a:ext>
            </a:extLst>
          </p:cNvPr>
          <p:cNvSpPr/>
          <p:nvPr/>
        </p:nvSpPr>
        <p:spPr>
          <a:xfrm>
            <a:off x="361950" y="1326724"/>
            <a:ext cx="10545288" cy="4031873"/>
          </a:xfrm>
          <a:prstGeom prst="rect">
            <a:avLst/>
          </a:prstGeom>
        </p:spPr>
        <p:txBody>
          <a:bodyPr wrap="square">
            <a:spAutoFit/>
          </a:bodyPr>
          <a:lstStyle/>
          <a:p>
            <a:pPr lvl="0">
              <a:defRPr/>
            </a:pPr>
            <a:r>
              <a:rPr lang="en-US" sz="1600" dirty="0"/>
              <a:t>Customer Support </a:t>
            </a:r>
          </a:p>
          <a:p>
            <a:pPr marL="285750" lvl="0" indent="-285750">
              <a:buFont typeface="Arial" panose="020B0604020202020204" pitchFamily="34" charset="0"/>
              <a:buChar char="•"/>
              <a:defRPr/>
            </a:pPr>
            <a:r>
              <a:rPr lang="en-US" sz="1600" dirty="0"/>
              <a:t>Open a ticket and escalate to Slack channels below if needed</a:t>
            </a:r>
          </a:p>
          <a:p>
            <a:pPr lvl="0">
              <a:defRPr/>
            </a:pPr>
            <a:r>
              <a:rPr lang="en-US" sz="1600" dirty="0">
                <a:hlinkClick r:id="rId3">
                  <a:extLst>
                    <a:ext uri="{A12FA001-AC4F-418D-AE19-62706E023703}">
                      <ahyp:hlinkClr xmlns:ahyp="http://schemas.microsoft.com/office/drawing/2018/hyperlinkcolor" val="tx"/>
                    </a:ext>
                  </a:extLst>
                </a:hlinkClick>
              </a:rPr>
              <a:t>https://www.ibm.com/mysupport/s/</a:t>
            </a: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Pre-Sales Support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Cloud Pak for Data – Slack </a:t>
            </a:r>
            <a:r>
              <a:rPr lang="en-US" sz="1600" dirty="0">
                <a:hlinkClick r:id="" action="ppaction://noaction"/>
              </a:rPr>
              <a:t>#cloudpak4data-support</a:t>
            </a:r>
            <a:endParaRPr lang="en-US" sz="16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Watson Assistant   - Slack: </a:t>
            </a:r>
            <a:r>
              <a:rPr lang="en-US" sz="1600" dirty="0">
                <a:hlinkClick r:id="rId4">
                  <a:extLst>
                    <a:ext uri="{A12FA001-AC4F-418D-AE19-62706E023703}">
                      <ahyp:hlinkClr xmlns:ahyp="http://schemas.microsoft.com/office/drawing/2018/hyperlinkcolor" val="tx"/>
                    </a:ext>
                  </a:extLst>
                </a:hlinkClick>
              </a:rPr>
              <a:t>#wdc-assistant-help</a:t>
            </a:r>
            <a:endParaRPr lang="en-US" sz="16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Watson Assistant with Voice Interaction – Slack #</a:t>
            </a:r>
            <a:r>
              <a:rPr lang="en-US" sz="1600" dirty="0" err="1">
                <a:hlinkClick r:id="rId5"/>
              </a:rPr>
              <a:t>watson-wavi</a:t>
            </a:r>
            <a:endParaRPr lang="en-US" sz="1600" dirty="0"/>
          </a:p>
          <a:p>
            <a:pPr marL="285750" lvl="0" indent="-285750">
              <a:buFont typeface="Arial" panose="020B0604020202020204" pitchFamily="34" charset="0"/>
              <a:buChar char="•"/>
              <a:defRPr/>
            </a:pPr>
            <a:r>
              <a:rPr lang="en-US" sz="1600" dirty="0"/>
              <a:t>Watson Discovery  - Slack:  </a:t>
            </a:r>
            <a:r>
              <a:rPr lang="en-US" sz="1600" dirty="0">
                <a:hlinkClick r:id="rId6">
                  <a:extLst>
                    <a:ext uri="{A12FA001-AC4F-418D-AE19-62706E023703}">
                      <ahyp:hlinkClr xmlns:ahyp="http://schemas.microsoft.com/office/drawing/2018/hyperlinkcolor" val="tx"/>
                    </a:ext>
                  </a:extLst>
                </a:hlinkClick>
              </a:rPr>
              <a:t>#wd-cp4d-technical</a:t>
            </a:r>
            <a:endParaRPr lang="en-US" sz="1600" dirty="0"/>
          </a:p>
          <a:p>
            <a:pPr marL="285750" lvl="0" indent="-285750">
              <a:buFont typeface="Arial" panose="020B0604020202020204" pitchFamily="34" charset="0"/>
              <a:buChar char="•"/>
              <a:defRPr/>
            </a:pPr>
            <a:r>
              <a:rPr lang="en-US" sz="1600" dirty="0"/>
              <a:t>WKS Support   - </a:t>
            </a:r>
            <a:r>
              <a:rPr lang="en-US" sz="1600" dirty="0" err="1"/>
              <a:t>wks</a:t>
            </a:r>
            <a:r>
              <a:rPr lang="en-US" sz="1600" dirty="0"/>
              <a:t> forum:</a:t>
            </a:r>
            <a:r>
              <a:rPr lang="en-US" sz="1600" dirty="0">
                <a:hlinkClick r:id="rId7">
                  <a:extLst>
                    <a:ext uri="{A12FA001-AC4F-418D-AE19-62706E023703}">
                      <ahyp:hlinkClr xmlns:ahyp="http://schemas.microsoft.com/office/drawing/2018/hyperlinkcolor" val="tx"/>
                    </a:ext>
                  </a:extLst>
                </a:hlinkClick>
              </a:rPr>
              <a:t> https://w3-connections.ibm.com/forums/html/forum?id=5f43a252-c824-4741-9598-3b45067f0701&amp;ps=25 </a:t>
            </a:r>
            <a:endParaRPr lang="en-US" sz="1600" dirty="0"/>
          </a:p>
          <a:p>
            <a:pPr marL="285750" lvl="0" indent="-285750">
              <a:buFont typeface="Arial" panose="020B0604020202020204" pitchFamily="34" charset="0"/>
              <a:buChar char="•"/>
              <a:defRPr/>
            </a:pPr>
            <a:r>
              <a:rPr lang="en-US" sz="1600" dirty="0"/>
              <a:t>NLU Support – Slack: #</a:t>
            </a:r>
            <a:r>
              <a:rPr lang="en-US" sz="1600" dirty="0" err="1"/>
              <a:t>nlu-icp</a:t>
            </a:r>
            <a:endParaRPr lang="en-US" sz="1600" dirty="0"/>
          </a:p>
          <a:p>
            <a:pPr marL="285750" lvl="0" indent="-285750">
              <a:buFont typeface="Arial" panose="020B0604020202020204" pitchFamily="34" charset="0"/>
              <a:buChar char="•"/>
              <a:defRPr/>
            </a:pPr>
            <a:r>
              <a:rPr lang="en-US" sz="1600" dirty="0"/>
              <a:t>Speech Support – Slack: #speech-</a:t>
            </a:r>
            <a:r>
              <a:rPr lang="en-US" sz="1600" dirty="0" err="1"/>
              <a:t>icp</a:t>
            </a:r>
            <a:endParaRPr lang="en-US" sz="1600" dirty="0"/>
          </a:p>
          <a:p>
            <a:pPr marL="285750" lvl="0" indent="-285750">
              <a:buFont typeface="Arial" panose="020B0604020202020204" pitchFamily="34" charset="0"/>
              <a:buChar char="•"/>
              <a:defRPr/>
            </a:pPr>
            <a:r>
              <a:rPr lang="en-US" sz="1600" dirty="0"/>
              <a:t>Language Translation Support – Slack # </a:t>
            </a:r>
            <a:r>
              <a:rPr lang="en-US" sz="1600" dirty="0" err="1"/>
              <a:t>wdc</a:t>
            </a:r>
            <a:r>
              <a:rPr lang="en-US" sz="1600" dirty="0"/>
              <a:t>-language-</a:t>
            </a:r>
            <a:r>
              <a:rPr lang="en-US" sz="1600" dirty="0" err="1"/>
              <a:t>translat</a:t>
            </a:r>
            <a:endParaRPr lang="en-US" sz="1600" dirty="0"/>
          </a:p>
          <a:p>
            <a:pPr marL="285750" lvl="0" indent="-285750">
              <a:buFont typeface="Arial" panose="020B0604020202020204" pitchFamily="34" charset="0"/>
              <a:buChar char="•"/>
              <a:defRPr/>
            </a:pPr>
            <a:endParaRPr lang="en-US" sz="1600" dirty="0"/>
          </a:p>
          <a:p>
            <a:pPr marL="285750" lvl="0" indent="-285750">
              <a:buFont typeface="Arial" panose="020B0604020202020204" pitchFamily="34" charset="0"/>
              <a:buChar char="•"/>
              <a:defRPr/>
            </a:pPr>
            <a:r>
              <a:rPr lang="en-US" sz="1600" dirty="0"/>
              <a:t>****Always include configuration and logs for faster response – use collector scripts ****</a:t>
            </a:r>
          </a:p>
        </p:txBody>
      </p:sp>
      <p:sp>
        <p:nvSpPr>
          <p:cNvPr id="2" name="Rectangle 1">
            <a:extLst>
              <a:ext uri="{FF2B5EF4-FFF2-40B4-BE49-F238E27FC236}">
                <a16:creationId xmlns:a16="http://schemas.microsoft.com/office/drawing/2014/main" id="{0A435747-ACF3-FE42-BC3D-A7CE5F6D2AF2}"/>
              </a:ext>
            </a:extLst>
          </p:cNvPr>
          <p:cNvSpPr/>
          <p:nvPr/>
        </p:nvSpPr>
        <p:spPr>
          <a:xfrm>
            <a:off x="361950" y="5565715"/>
            <a:ext cx="11068050" cy="646331"/>
          </a:xfrm>
          <a:prstGeom prst="rect">
            <a:avLst/>
          </a:prstGeom>
        </p:spPr>
        <p:txBody>
          <a:bodyPr wrap="square">
            <a:spAutoFit/>
          </a:bodyPr>
          <a:lstStyle/>
          <a:p>
            <a:r>
              <a:rPr lang="en-US" dirty="0"/>
              <a:t>https://</a:t>
            </a:r>
            <a:r>
              <a:rPr lang="en-US" dirty="0" err="1"/>
              <a:t>apps.na.collabserv.com</a:t>
            </a:r>
            <a:r>
              <a:rPr lang="en-US" dirty="0"/>
              <a:t>/wikis/</a:t>
            </a:r>
            <a:r>
              <a:rPr lang="en-US" dirty="0" err="1"/>
              <a:t>home?lang</a:t>
            </a:r>
            <a:r>
              <a:rPr lang="en-US" dirty="0"/>
              <a:t>=</a:t>
            </a:r>
            <a:r>
              <a:rPr lang="en-US" dirty="0" err="1"/>
              <a:t>en</a:t>
            </a:r>
            <a:r>
              <a:rPr lang="en-US" dirty="0"/>
              <a:t>-us#!/wiki/Wd855b33ea663_4b57_a7c7_f5e8e37c2716/page/Watson%20%26%20CP4D%20Support</a:t>
            </a:r>
          </a:p>
        </p:txBody>
      </p:sp>
      <p:sp>
        <p:nvSpPr>
          <p:cNvPr id="4" name="Slide Number Placeholder 3">
            <a:extLst>
              <a:ext uri="{FF2B5EF4-FFF2-40B4-BE49-F238E27FC236}">
                <a16:creationId xmlns:a16="http://schemas.microsoft.com/office/drawing/2014/main" id="{43667DAD-DE6B-984D-AEE2-D493F4AAC6A2}"/>
              </a:ext>
            </a:extLst>
          </p:cNvPr>
          <p:cNvSpPr>
            <a:spLocks noGrp="1"/>
          </p:cNvSpPr>
          <p:nvPr>
            <p:ph type="sldNum" sz="quarter" idx="10"/>
          </p:nvPr>
        </p:nvSpPr>
        <p:spPr/>
        <p:txBody>
          <a:bodyPr/>
          <a:lstStyle/>
          <a:p>
            <a:fld id="{D0BE6F14-FF48-0F4F-A8AA-2E3F25371E4A}" type="slidenum">
              <a:rPr lang="en-US" smtClean="0"/>
              <a:pPr/>
              <a:t>33</a:t>
            </a:fld>
            <a:endParaRPr lang="en-US" dirty="0"/>
          </a:p>
        </p:txBody>
      </p:sp>
    </p:spTree>
    <p:extLst>
      <p:ext uri="{BB962C8B-B14F-4D97-AF65-F5344CB8AC3E}">
        <p14:creationId xmlns:p14="http://schemas.microsoft.com/office/powerpoint/2010/main" val="1208653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D14A62-1348-5248-94B0-BB24B61C5ECF}"/>
              </a:ext>
            </a:extLst>
          </p:cNvPr>
          <p:cNvSpPr>
            <a:spLocks noGrp="1"/>
          </p:cNvSpPr>
          <p:nvPr>
            <p:ph type="sldNum" sz="quarter" idx="10"/>
          </p:nvPr>
        </p:nvSpPr>
        <p:spPr/>
        <p:txBody>
          <a:bodyPr/>
          <a:lstStyle/>
          <a:p>
            <a:fld id="{D0BE6F14-FF48-0F4F-A8AA-2E3F25371E4A}" type="slidenum">
              <a:rPr lang="en-US" smtClean="0"/>
              <a:pPr/>
              <a:t>34</a:t>
            </a:fld>
            <a:endParaRPr lang="en-US"/>
          </a:p>
        </p:txBody>
      </p:sp>
      <p:sp>
        <p:nvSpPr>
          <p:cNvPr id="3" name="Title 1">
            <a:extLst>
              <a:ext uri="{FF2B5EF4-FFF2-40B4-BE49-F238E27FC236}">
                <a16:creationId xmlns:a16="http://schemas.microsoft.com/office/drawing/2014/main" id="{17087D28-FA89-5943-AF8D-7674208C3D42}"/>
              </a:ext>
            </a:extLst>
          </p:cNvPr>
          <p:cNvSpPr txBox="1">
            <a:spLocks/>
          </p:cNvSpPr>
          <p:nvPr/>
        </p:nvSpPr>
        <p:spPr>
          <a:xfrm>
            <a:off x="304800" y="268224"/>
            <a:ext cx="11582400" cy="508000"/>
          </a:xfrm>
          <a:prstGeom prst="rect">
            <a:avLst/>
          </a:prstGeom>
        </p:spPr>
        <p:txBody>
          <a:bodyPr/>
          <a:lst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a:lstStyle>
          <a:p>
            <a:r>
              <a:rPr lang="en-US">
                <a:solidFill>
                  <a:schemeClr val="accent2"/>
                </a:solidFill>
              </a:rPr>
              <a:t>References</a:t>
            </a:r>
            <a:endParaRPr lang="en-US" dirty="0">
              <a:solidFill>
                <a:schemeClr val="accent2"/>
              </a:solidFill>
            </a:endParaRPr>
          </a:p>
        </p:txBody>
      </p:sp>
      <p:sp>
        <p:nvSpPr>
          <p:cNvPr id="4" name="Content Placeholder 2">
            <a:extLst>
              <a:ext uri="{FF2B5EF4-FFF2-40B4-BE49-F238E27FC236}">
                <a16:creationId xmlns:a16="http://schemas.microsoft.com/office/drawing/2014/main" id="{BF2D7AA2-04A1-FD4B-95C5-F6642AF57E60}"/>
              </a:ext>
            </a:extLst>
          </p:cNvPr>
          <p:cNvSpPr txBox="1">
            <a:spLocks/>
          </p:cNvSpPr>
          <p:nvPr/>
        </p:nvSpPr>
        <p:spPr>
          <a:xfrm>
            <a:off x="304800" y="1007145"/>
            <a:ext cx="9906000" cy="5360875"/>
          </a:xfrm>
          <a:prstGeom prst="rect">
            <a:avLst/>
          </a:prstGeom>
        </p:spPr>
        <p:txBody>
          <a:bodyPr vert="horz" lIns="0" tIns="0" rIns="0" bIns="0" rtlCol="0" anchor="t">
            <a:noAutofit/>
          </a:bodyPr>
          <a:lst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DAELL CP4D Practice Wiki:	</a:t>
            </a:r>
            <a:r>
              <a:rPr lang="en-US" dirty="0">
                <a:hlinkClick r:id="rId2">
                  <a:extLst>
                    <a:ext uri="{A12FA001-AC4F-418D-AE19-62706E023703}">
                      <ahyp:hlinkClr xmlns:ahyp="http://schemas.microsoft.com/office/drawing/2018/hyperlinkcolor" val="tx"/>
                    </a:ext>
                  </a:extLst>
                </a:hlinkClick>
              </a:rPr>
              <a:t>www.ibm.biz/watsoncp4d</a:t>
            </a:r>
            <a:endParaRPr lang="en-US" dirty="0"/>
          </a:p>
          <a:p>
            <a:r>
              <a:rPr lang="en-US" dirty="0"/>
              <a:t>CP4D Product Home:  	 </a:t>
            </a:r>
            <a:r>
              <a:rPr lang="en-US" dirty="0">
                <a:hlinkClick r:id="rId3">
                  <a:extLst>
                    <a:ext uri="{A12FA001-AC4F-418D-AE19-62706E023703}">
                      <ahyp:hlinkClr xmlns:ahyp="http://schemas.microsoft.com/office/drawing/2018/hyperlinkcolor" val="tx"/>
                    </a:ext>
                  </a:extLst>
                </a:hlinkClick>
              </a:rPr>
              <a:t>https://www.ibm.com/support/producthub/icpdata/docs/content/SSQNUZ_current/cpd/overview/overview.html</a:t>
            </a:r>
            <a:endParaRPr lang="en-US" dirty="0"/>
          </a:p>
          <a:p>
            <a:r>
              <a:rPr lang="en-US" dirty="0" err="1"/>
              <a:t>Faststart</a:t>
            </a:r>
            <a:r>
              <a:rPr lang="en-US" dirty="0"/>
              <a:t> replays on Seismic:  </a:t>
            </a:r>
            <a:r>
              <a:rPr lang="en-US" dirty="0">
                <a:hlinkClick r:id="rId4">
                  <a:extLst>
                    <a:ext uri="{A12FA001-AC4F-418D-AE19-62706E023703}">
                      <ahyp:hlinkClr xmlns:ahyp="http://schemas.microsoft.com/office/drawing/2018/hyperlinkcolor" val="tx"/>
                    </a:ext>
                  </a:extLst>
                </a:hlinkClick>
              </a:rPr>
              <a:t>https://ibm.seismic.com/Link/Content/DChXM-Dl2TbkO4gQPCGpez_g</a:t>
            </a:r>
            <a:endParaRPr lang="en-US" dirty="0"/>
          </a:p>
          <a:p>
            <a:endParaRPr lang="en-US" dirty="0"/>
          </a:p>
          <a:p>
            <a:endParaRPr lang="en-US" dirty="0"/>
          </a:p>
        </p:txBody>
      </p:sp>
    </p:spTree>
    <p:extLst>
      <p:ext uri="{BB962C8B-B14F-4D97-AF65-F5344CB8AC3E}">
        <p14:creationId xmlns:p14="http://schemas.microsoft.com/office/powerpoint/2010/main" val="36550642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bg2"/>
                </a:solidFill>
              </a:rPr>
              <a:t>Thank you</a:t>
            </a:r>
          </a:p>
        </p:txBody>
      </p:sp>
      <p:sp>
        <p:nvSpPr>
          <p:cNvPr id="3" name="Slide Number Placeholder 2"/>
          <p:cNvSpPr>
            <a:spLocks noGrp="1"/>
          </p:cNvSpPr>
          <p:nvPr>
            <p:ph type="sldNum" sz="quarter" idx="10"/>
          </p:nvPr>
        </p:nvSpPr>
        <p:spPr/>
        <p:txBody>
          <a:bodyPr/>
          <a:lstStyle/>
          <a:p>
            <a:fld id="{D0BE6F14-FF48-0F4F-A8AA-2E3F25371E4A}" type="slidenum">
              <a:rPr lang="en-US" smtClean="0"/>
              <a:pPr/>
              <a:t>35</a:t>
            </a:fld>
            <a:endParaRPr lang="en-US"/>
          </a:p>
        </p:txBody>
      </p:sp>
      <p:sp>
        <p:nvSpPr>
          <p:cNvPr id="6" name="Footer Placeholder 8">
            <a:extLst>
              <a:ext uri="{FF2B5EF4-FFF2-40B4-BE49-F238E27FC236}">
                <a16:creationId xmlns:a16="http://schemas.microsoft.com/office/drawing/2014/main" id="{92D11819-28E9-C942-8A7B-173B0AEAA855}"/>
              </a:ext>
            </a:extLst>
          </p:cNvPr>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IBM Cloud / DOC ID / Month XX, 2019 / © 2019 IBM Corporation</a:t>
            </a:r>
          </a:p>
        </p:txBody>
      </p:sp>
      <p:sp>
        <p:nvSpPr>
          <p:cNvPr id="7" name="Text Placeholder 6">
            <a:extLst>
              <a:ext uri="{FF2B5EF4-FFF2-40B4-BE49-F238E27FC236}">
                <a16:creationId xmlns:a16="http://schemas.microsoft.com/office/drawing/2014/main" id="{FD12C847-DBE8-FD48-A042-620F1DB58C17}"/>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8749124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B73134-FA56-5B4A-962D-00B15FA0CBE8}"/>
              </a:ext>
            </a:extLst>
          </p:cNvPr>
          <p:cNvSpPr/>
          <p:nvPr/>
        </p:nvSpPr>
        <p:spPr>
          <a:xfrm>
            <a:off x="304799" y="2452405"/>
            <a:ext cx="4396819" cy="830997"/>
          </a:xfrm>
          <a:prstGeom prst="rect">
            <a:avLst/>
          </a:prstGeom>
        </p:spPr>
        <p:txBody>
          <a:bodyPr wrap="square">
            <a:spAutoFit/>
          </a:bodyPr>
          <a:lstStyle/>
          <a:p>
            <a:r>
              <a:rPr lang="en-US" sz="1600" dirty="0">
                <a:solidFill>
                  <a:srgbClr val="FFFFFF"/>
                </a:solidFill>
              </a:rPr>
              <a:t>Jennifer Wales</a:t>
            </a:r>
          </a:p>
          <a:p>
            <a:r>
              <a:rPr lang="en-US" sz="1600" dirty="0">
                <a:solidFill>
                  <a:srgbClr val="FFFFFF"/>
                </a:solidFill>
              </a:rPr>
              <a:t>Offering Manager,  Data and AI Expert Labs</a:t>
            </a:r>
          </a:p>
          <a:p>
            <a:r>
              <a:rPr lang="en-US" sz="1600" dirty="0" err="1">
                <a:solidFill>
                  <a:srgbClr val="FFFFFF"/>
                </a:solidFill>
              </a:rPr>
              <a:t>jennifer_wales@us.ibm.com</a:t>
            </a:r>
            <a:endParaRPr lang="en-US" sz="1600" dirty="0">
              <a:solidFill>
                <a:srgbClr val="FFFFFF"/>
              </a:solidFill>
            </a:endParaRPr>
          </a:p>
        </p:txBody>
      </p:sp>
      <p:sp>
        <p:nvSpPr>
          <p:cNvPr id="4" name="Session Title or  Presentation Name">
            <a:extLst>
              <a:ext uri="{FF2B5EF4-FFF2-40B4-BE49-F238E27FC236}">
                <a16:creationId xmlns:a16="http://schemas.microsoft.com/office/drawing/2014/main" id="{F87F3313-8444-EF4D-87CE-FFDACF5368BB}"/>
              </a:ext>
            </a:extLst>
          </p:cNvPr>
          <p:cNvSpPr txBox="1"/>
          <p:nvPr/>
        </p:nvSpPr>
        <p:spPr>
          <a:xfrm>
            <a:off x="304799" y="237067"/>
            <a:ext cx="7784327" cy="15696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0959" rIns="60959">
            <a:spAutoFit/>
          </a:bodyPr>
          <a:lstStyle/>
          <a:p>
            <a:pPr>
              <a:defRPr sz="2400">
                <a:solidFill>
                  <a:srgbClr val="FFFFFF"/>
                </a:solidFill>
                <a:latin typeface="IBM Plex Sans Light"/>
                <a:ea typeface="IBM Plex Sans Light"/>
                <a:cs typeface="IBM Plex Sans Light"/>
                <a:sym typeface="IBM Plex Sans Light"/>
              </a:defRPr>
            </a:pPr>
            <a:r>
              <a:rPr lang="en-US" sz="3200" dirty="0">
                <a:latin typeface="IBM Plex Sans Light" panose="020B0403050000000000" pitchFamily="34" charset="77"/>
              </a:rPr>
              <a:t>Please give us your feedback – </a:t>
            </a:r>
            <a:br>
              <a:rPr lang="en-US" sz="3200" dirty="0">
                <a:latin typeface="IBM Plex Sans Light" panose="020B0403050000000000" pitchFamily="34" charset="77"/>
              </a:rPr>
            </a:br>
            <a:r>
              <a:rPr lang="en-US" sz="3200" dirty="0">
                <a:latin typeface="IBM Plex Sans Light" panose="020B0403050000000000" pitchFamily="34" charset="77"/>
              </a:rPr>
              <a:t>Access the survey link at the bottom of the </a:t>
            </a:r>
          </a:p>
          <a:p>
            <a:pPr>
              <a:defRPr sz="2400">
                <a:solidFill>
                  <a:srgbClr val="FFFFFF"/>
                </a:solidFill>
                <a:latin typeface="IBM Plex Sans Light"/>
                <a:ea typeface="IBM Plex Sans Light"/>
                <a:cs typeface="IBM Plex Sans Light"/>
                <a:sym typeface="IBM Plex Sans Light"/>
              </a:defRPr>
            </a:pPr>
            <a:r>
              <a:rPr lang="en-US" sz="3200" dirty="0">
                <a:latin typeface="IBM Plex Sans Light" panose="020B0403050000000000" pitchFamily="34" charset="77"/>
              </a:rPr>
              <a:t>session details in the mobile app.</a:t>
            </a:r>
          </a:p>
        </p:txBody>
      </p:sp>
      <p:sp>
        <p:nvSpPr>
          <p:cNvPr id="7" name="Rectangle 6">
            <a:extLst>
              <a:ext uri="{FF2B5EF4-FFF2-40B4-BE49-F238E27FC236}">
                <a16:creationId xmlns:a16="http://schemas.microsoft.com/office/drawing/2014/main" id="{54F2C53B-258E-644C-BCF9-7F35946A9E59}"/>
              </a:ext>
            </a:extLst>
          </p:cNvPr>
          <p:cNvSpPr/>
          <p:nvPr/>
        </p:nvSpPr>
        <p:spPr>
          <a:xfrm>
            <a:off x="304799" y="3632039"/>
            <a:ext cx="5995915" cy="830997"/>
          </a:xfrm>
          <a:prstGeom prst="rect">
            <a:avLst/>
          </a:prstGeom>
        </p:spPr>
        <p:txBody>
          <a:bodyPr wrap="square">
            <a:spAutoFit/>
          </a:bodyPr>
          <a:lstStyle/>
          <a:p>
            <a:r>
              <a:rPr lang="en-US" sz="1600" dirty="0">
                <a:solidFill>
                  <a:srgbClr val="FFFFFF"/>
                </a:solidFill>
              </a:rPr>
              <a:t>Brandon </a:t>
            </a:r>
            <a:r>
              <a:rPr lang="en-US" sz="1600" dirty="0" err="1">
                <a:solidFill>
                  <a:srgbClr val="FFFFFF"/>
                </a:solidFill>
              </a:rPr>
              <a:t>Swink</a:t>
            </a:r>
            <a:endParaRPr lang="en-US" sz="1600" dirty="0">
              <a:solidFill>
                <a:srgbClr val="FFFFFF"/>
              </a:solidFill>
            </a:endParaRPr>
          </a:p>
          <a:p>
            <a:r>
              <a:rPr lang="en-US" sz="1600" dirty="0">
                <a:solidFill>
                  <a:srgbClr val="FFFFFF"/>
                </a:solidFill>
              </a:rPr>
              <a:t>Analytics and AI Architect, North America</a:t>
            </a:r>
          </a:p>
          <a:p>
            <a:r>
              <a:rPr lang="en-US" sz="1600" dirty="0" err="1">
                <a:solidFill>
                  <a:srgbClr val="FFFFFF"/>
                </a:solidFill>
              </a:rPr>
              <a:t>swink@us.ibm.com</a:t>
            </a:r>
            <a:endParaRPr lang="en-US" sz="1600" dirty="0">
              <a:solidFill>
                <a:srgbClr val="FFFFFF"/>
              </a:solidFill>
            </a:endParaRPr>
          </a:p>
        </p:txBody>
      </p:sp>
    </p:spTree>
    <p:extLst>
      <p:ext uri="{BB962C8B-B14F-4D97-AF65-F5344CB8AC3E}">
        <p14:creationId xmlns:p14="http://schemas.microsoft.com/office/powerpoint/2010/main" val="3859532129"/>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9144000" y="6435307"/>
            <a:ext cx="2743200" cy="182880"/>
          </a:xfrm>
          <a:prstGeom prst="rect">
            <a:avLst/>
          </a:prstGeom>
        </p:spPr>
        <p:txBody>
          <a:bodyPr vert="horz" lIns="0" tIns="0" rIns="0" bIns="0" rtlCol="0" anchor="ctr"/>
          <a:lstStyle>
            <a:defPPr>
              <a:defRPr lang="en-US"/>
            </a:defPPr>
            <a:lvl1pPr marL="0" algn="r" defTabSz="914377" rtl="0" eaLnBrk="1" latinLnBrk="0" hangingPunct="1">
              <a:defRPr sz="800" kern="1200" baseline="0">
                <a:solidFill>
                  <a:schemeClr val="bg2"/>
                </a:solidFill>
                <a:latin typeface="+mn-lt"/>
                <a:ea typeface="Arial" charset="0"/>
                <a:cs typeface="Arial" charset="0"/>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3FD999D4-B456-9943-89B7-30D56181CE18}" type="slidenum">
              <a:rPr lang="en-US" smtClean="0"/>
              <a:pPr/>
              <a:t>37</a:t>
            </a:fld>
            <a:endParaRPr lang="en-US"/>
          </a:p>
        </p:txBody>
      </p:sp>
      <p:sp>
        <p:nvSpPr>
          <p:cNvPr id="5" name="Footer Placeholder 8">
            <a:extLst>
              <a:ext uri="{FF2B5EF4-FFF2-40B4-BE49-F238E27FC236}">
                <a16:creationId xmlns:a16="http://schemas.microsoft.com/office/drawing/2014/main" id="{7E914A13-8115-B845-BA8B-EC0961050EB5}"/>
              </a:ext>
            </a:extLst>
          </p:cNvPr>
          <p:cNvSpPr>
            <a:spLocks noGrp="1"/>
          </p:cNvSpPr>
          <p:nvPr>
            <p:ph type="ftr" sz="quarter" idx="3"/>
          </p:nvPr>
        </p:nvSpPr>
        <p:spPr>
          <a:xfrm>
            <a:off x="304800" y="6435307"/>
            <a:ext cx="8534400" cy="182880"/>
          </a:xfrm>
          <a:prstGeom prst="rect">
            <a:avLst/>
          </a:prstGeom>
        </p:spPr>
        <p:txBody>
          <a:bodyPr vert="horz" lIns="0" tIns="0" rIns="0" bIns="0" rtlCol="0" anchor="ctr"/>
          <a:lstStyle>
            <a:defPPr>
              <a:defRPr lang="en-US"/>
            </a:defPPr>
            <a:lvl1pPr marL="0" algn="l" defTabSz="914377" rtl="0" eaLnBrk="1" latinLnBrk="0" hangingPunct="1">
              <a:defRPr sz="800" kern="1200" baseline="0">
                <a:solidFill>
                  <a:schemeClr val="bg2"/>
                </a:solidFill>
                <a:latin typeface="+mn-lt"/>
                <a:ea typeface="Arial" charset="0"/>
                <a:cs typeface="Arial" charset="0"/>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a:t>IBM Cloud / DOC ID / Month XX, 2019 / © 2019 IBM Corporation</a:t>
            </a:r>
            <a:endParaRPr lang="en-US" dirty="0"/>
          </a:p>
        </p:txBody>
      </p:sp>
    </p:spTree>
    <p:extLst>
      <p:ext uri="{BB962C8B-B14F-4D97-AF65-F5344CB8AC3E}">
        <p14:creationId xmlns:p14="http://schemas.microsoft.com/office/powerpoint/2010/main" val="32107452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BB944-11FD-3943-8A2A-7062A090B679}"/>
              </a:ext>
            </a:extLst>
          </p:cNvPr>
          <p:cNvSpPr>
            <a:spLocks noGrp="1"/>
          </p:cNvSpPr>
          <p:nvPr>
            <p:ph type="title"/>
          </p:nvPr>
        </p:nvSpPr>
        <p:spPr/>
        <p:txBody>
          <a:bodyPr/>
          <a:lstStyle/>
          <a:p>
            <a:r>
              <a:rPr lang="en-US" dirty="0">
                <a:solidFill>
                  <a:schemeClr val="accent2"/>
                </a:solidFill>
              </a:rPr>
              <a:t>Assistant &amp; Discovery Pods</a:t>
            </a:r>
          </a:p>
        </p:txBody>
      </p:sp>
      <p:sp>
        <p:nvSpPr>
          <p:cNvPr id="3" name="Slide Number Placeholder 2">
            <a:extLst>
              <a:ext uri="{FF2B5EF4-FFF2-40B4-BE49-F238E27FC236}">
                <a16:creationId xmlns:a16="http://schemas.microsoft.com/office/drawing/2014/main" id="{8E925EA4-A214-004F-8412-D2F9C741FD28}"/>
              </a:ext>
            </a:extLst>
          </p:cNvPr>
          <p:cNvSpPr>
            <a:spLocks noGrp="1"/>
          </p:cNvSpPr>
          <p:nvPr>
            <p:ph type="sldNum" sz="quarter" idx="10"/>
          </p:nvPr>
        </p:nvSpPr>
        <p:spPr/>
        <p:txBody>
          <a:bodyPr/>
          <a:lstStyle/>
          <a:p>
            <a:fld id="{D0BE6F14-FF48-0F4F-A8AA-2E3F25371E4A}" type="slidenum">
              <a:rPr lang="en-US" smtClean="0"/>
              <a:pPr/>
              <a:t>38</a:t>
            </a:fld>
            <a:endParaRPr lang="en-US"/>
          </a:p>
        </p:txBody>
      </p:sp>
      <p:pic>
        <p:nvPicPr>
          <p:cNvPr id="4" name="Picture 3">
            <a:extLst>
              <a:ext uri="{FF2B5EF4-FFF2-40B4-BE49-F238E27FC236}">
                <a16:creationId xmlns:a16="http://schemas.microsoft.com/office/drawing/2014/main" id="{FFA399BE-FCD4-0844-B51B-4A781E61ABF9}"/>
              </a:ext>
            </a:extLst>
          </p:cNvPr>
          <p:cNvPicPr>
            <a:picLocks noChangeAspect="1"/>
          </p:cNvPicPr>
          <p:nvPr/>
        </p:nvPicPr>
        <p:blipFill>
          <a:blip r:embed="rId3"/>
          <a:stretch>
            <a:fillRect/>
          </a:stretch>
        </p:blipFill>
        <p:spPr>
          <a:xfrm>
            <a:off x="596901" y="1152107"/>
            <a:ext cx="4902200" cy="5283200"/>
          </a:xfrm>
          <a:prstGeom prst="rect">
            <a:avLst/>
          </a:prstGeom>
        </p:spPr>
      </p:pic>
      <p:pic>
        <p:nvPicPr>
          <p:cNvPr id="5" name="Picture 4">
            <a:extLst>
              <a:ext uri="{FF2B5EF4-FFF2-40B4-BE49-F238E27FC236}">
                <a16:creationId xmlns:a16="http://schemas.microsoft.com/office/drawing/2014/main" id="{4FF26CF4-989C-804F-812A-1C63ABE41302}"/>
              </a:ext>
            </a:extLst>
          </p:cNvPr>
          <p:cNvPicPr>
            <a:picLocks noChangeAspect="1"/>
          </p:cNvPicPr>
          <p:nvPr/>
        </p:nvPicPr>
        <p:blipFill>
          <a:blip r:embed="rId4"/>
          <a:stretch>
            <a:fillRect/>
          </a:stretch>
        </p:blipFill>
        <p:spPr>
          <a:xfrm>
            <a:off x="5613400" y="1152107"/>
            <a:ext cx="4902200" cy="5283200"/>
          </a:xfrm>
          <a:prstGeom prst="rect">
            <a:avLst/>
          </a:prstGeom>
        </p:spPr>
      </p:pic>
      <p:sp>
        <p:nvSpPr>
          <p:cNvPr id="6" name="TextBox 5">
            <a:extLst>
              <a:ext uri="{FF2B5EF4-FFF2-40B4-BE49-F238E27FC236}">
                <a16:creationId xmlns:a16="http://schemas.microsoft.com/office/drawing/2014/main" id="{259CFD54-0506-304F-8E45-5C105A9B6444}"/>
              </a:ext>
            </a:extLst>
          </p:cNvPr>
          <p:cNvSpPr txBox="1"/>
          <p:nvPr/>
        </p:nvSpPr>
        <p:spPr>
          <a:xfrm>
            <a:off x="293077" y="776224"/>
            <a:ext cx="1383323" cy="375883"/>
          </a:xfrm>
          <a:prstGeom prst="rect">
            <a:avLst/>
          </a:prstGeom>
          <a:noFill/>
        </p:spPr>
        <p:txBody>
          <a:bodyPr wrap="square" rtlCol="0">
            <a:spAutoFit/>
          </a:bodyPr>
          <a:lstStyle/>
          <a:p>
            <a:r>
              <a:rPr lang="en-US" dirty="0"/>
              <a:t>WA</a:t>
            </a:r>
          </a:p>
        </p:txBody>
      </p:sp>
      <p:sp>
        <p:nvSpPr>
          <p:cNvPr id="7" name="TextBox 6">
            <a:extLst>
              <a:ext uri="{FF2B5EF4-FFF2-40B4-BE49-F238E27FC236}">
                <a16:creationId xmlns:a16="http://schemas.microsoft.com/office/drawing/2014/main" id="{E6A9877D-D7D2-9A48-8A79-B14ACCD6B3B8}"/>
              </a:ext>
            </a:extLst>
          </p:cNvPr>
          <p:cNvSpPr txBox="1"/>
          <p:nvPr/>
        </p:nvSpPr>
        <p:spPr>
          <a:xfrm>
            <a:off x="5510824" y="776223"/>
            <a:ext cx="1383323" cy="375883"/>
          </a:xfrm>
          <a:prstGeom prst="rect">
            <a:avLst/>
          </a:prstGeom>
          <a:noFill/>
        </p:spPr>
        <p:txBody>
          <a:bodyPr wrap="square" rtlCol="0">
            <a:spAutoFit/>
          </a:bodyPr>
          <a:lstStyle/>
          <a:p>
            <a:r>
              <a:rPr lang="en-US" dirty="0"/>
              <a:t>WD</a:t>
            </a:r>
          </a:p>
        </p:txBody>
      </p:sp>
    </p:spTree>
    <p:extLst>
      <p:ext uri="{BB962C8B-B14F-4D97-AF65-F5344CB8AC3E}">
        <p14:creationId xmlns:p14="http://schemas.microsoft.com/office/powerpoint/2010/main" val="2258392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04800" y="146115"/>
            <a:ext cx="10430107" cy="1152411"/>
          </a:xfrm>
        </p:spPr>
        <p:txBody>
          <a:bodyPr/>
          <a:lstStyle/>
          <a:p>
            <a:r>
              <a:rPr lang="en-US" dirty="0">
                <a:solidFill>
                  <a:schemeClr val="accent2"/>
                </a:solidFill>
              </a:rPr>
              <a:t>Session Agenda</a:t>
            </a:r>
          </a:p>
        </p:txBody>
      </p:sp>
      <p:sp>
        <p:nvSpPr>
          <p:cNvPr id="5" name="TextBox 4">
            <a:extLst>
              <a:ext uri="{FF2B5EF4-FFF2-40B4-BE49-F238E27FC236}">
                <a16:creationId xmlns:a16="http://schemas.microsoft.com/office/drawing/2014/main" id="{0619FD9B-8F6D-2F45-B9E2-B2DD1BEB1237}"/>
              </a:ext>
            </a:extLst>
          </p:cNvPr>
          <p:cNvSpPr txBox="1"/>
          <p:nvPr/>
        </p:nvSpPr>
        <p:spPr>
          <a:xfrm>
            <a:off x="228966" y="1416063"/>
            <a:ext cx="11330152" cy="584775"/>
          </a:xfrm>
          <a:prstGeom prst="rect">
            <a:avLst/>
          </a:prstGeom>
          <a:noFill/>
        </p:spPr>
        <p:txBody>
          <a:bodyPr wrap="square" rtlCol="0">
            <a:spAutoFit/>
          </a:bodyPr>
          <a:lstStyle/>
          <a:p>
            <a:pPr marL="380990" indent="-380990">
              <a:buFont typeface="Arial" panose="020B0604020202020204" pitchFamily="34" charset="0"/>
              <a:buChar char="•"/>
            </a:pPr>
            <a:endParaRPr lang="en-US" sz="1600" dirty="0"/>
          </a:p>
          <a:p>
            <a:pPr marL="838179" lvl="1" indent="-380990">
              <a:buFont typeface="Arial" panose="020B0604020202020204" pitchFamily="34" charset="0"/>
              <a:buChar char="•"/>
            </a:pPr>
            <a:endParaRPr lang="en-US" sz="1600" dirty="0"/>
          </a:p>
        </p:txBody>
      </p:sp>
      <p:sp>
        <p:nvSpPr>
          <p:cNvPr id="3" name="TextBox 2">
            <a:extLst>
              <a:ext uri="{FF2B5EF4-FFF2-40B4-BE49-F238E27FC236}">
                <a16:creationId xmlns:a16="http://schemas.microsoft.com/office/drawing/2014/main" id="{94777052-A40F-410B-BAE9-311BB03966F4}"/>
              </a:ext>
            </a:extLst>
          </p:cNvPr>
          <p:cNvSpPr txBox="1"/>
          <p:nvPr/>
        </p:nvSpPr>
        <p:spPr>
          <a:xfrm>
            <a:off x="441434" y="1045779"/>
            <a:ext cx="10653741"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a:buFont typeface="Arial"/>
              <a:buChar char="•"/>
            </a:pPr>
            <a:r>
              <a:rPr lang="en-US" sz="2400" dirty="0">
                <a:latin typeface="IBM Plex Sans"/>
                <a:cs typeface="Arial"/>
              </a:rPr>
              <a:t>Introduction to Session​</a:t>
            </a:r>
          </a:p>
          <a:p>
            <a:pPr marL="742950" lvl="1" indent="-285750">
              <a:buFont typeface="Arial"/>
              <a:buChar char="•"/>
            </a:pPr>
            <a:endParaRPr lang="en-US" sz="2400" dirty="0">
              <a:latin typeface="IBM Plex Sans"/>
              <a:cs typeface="Arial"/>
            </a:endParaRPr>
          </a:p>
          <a:p>
            <a:pPr marL="742950" lvl="1" indent="-285750">
              <a:buFont typeface="Arial"/>
              <a:buChar char="•"/>
            </a:pPr>
            <a:r>
              <a:rPr lang="en-US" sz="2400" dirty="0">
                <a:latin typeface="IBM Plex Sans"/>
                <a:cs typeface="Arial"/>
              </a:rPr>
              <a:t>Expected Outcomes​</a:t>
            </a:r>
          </a:p>
          <a:p>
            <a:pPr marL="742950" lvl="1" indent="-285750">
              <a:buFont typeface="Arial"/>
              <a:buChar char="•"/>
            </a:pPr>
            <a:endParaRPr lang="en-US" sz="2400" dirty="0">
              <a:latin typeface="IBM Plex Sans"/>
              <a:cs typeface="Arial"/>
            </a:endParaRPr>
          </a:p>
          <a:p>
            <a:pPr marL="742950" lvl="1" indent="-285750">
              <a:buFont typeface="Arial"/>
              <a:buChar char="•"/>
            </a:pPr>
            <a:r>
              <a:rPr lang="en-US" sz="2400" dirty="0">
                <a:latin typeface="IBM Plex Sans"/>
                <a:cs typeface="Arial"/>
              </a:rPr>
              <a:t>Introduce scenarios which return errors in the install or runtime</a:t>
            </a:r>
          </a:p>
          <a:p>
            <a:pPr marL="742950" lvl="1" indent="-285750">
              <a:buFont typeface="Arial"/>
              <a:buChar char="•"/>
            </a:pPr>
            <a:endParaRPr lang="en-US" sz="2400" dirty="0">
              <a:latin typeface="IBM Plex Sans"/>
              <a:cs typeface="Arial"/>
            </a:endParaRPr>
          </a:p>
          <a:p>
            <a:pPr marL="742950" lvl="1" indent="-285750">
              <a:buFont typeface="Arial"/>
              <a:buChar char="•"/>
            </a:pPr>
            <a:r>
              <a:rPr lang="en-US" sz="2400" dirty="0">
                <a:latin typeface="IBM Plex Sans"/>
                <a:cs typeface="Arial"/>
              </a:rPr>
              <a:t>Teach the attendees how to debug the errors and continue the install.</a:t>
            </a:r>
          </a:p>
          <a:p>
            <a:pPr lvl="1"/>
            <a:endParaRPr lang="en-US" sz="2400" dirty="0">
              <a:latin typeface="IBM Plex Sans"/>
              <a:cs typeface="Arial"/>
            </a:endParaRPr>
          </a:p>
        </p:txBody>
      </p:sp>
      <p:sp>
        <p:nvSpPr>
          <p:cNvPr id="4" name="Slide Number Placeholder 3">
            <a:extLst>
              <a:ext uri="{FF2B5EF4-FFF2-40B4-BE49-F238E27FC236}">
                <a16:creationId xmlns:a16="http://schemas.microsoft.com/office/drawing/2014/main" id="{9D0EFAE5-7A73-BB4A-89D7-A0129A67696C}"/>
              </a:ext>
            </a:extLst>
          </p:cNvPr>
          <p:cNvSpPr>
            <a:spLocks noGrp="1"/>
          </p:cNvSpPr>
          <p:nvPr>
            <p:ph type="sldNum" sz="quarter" idx="10"/>
          </p:nvPr>
        </p:nvSpPr>
        <p:spPr/>
        <p:txBody>
          <a:bodyPr/>
          <a:lstStyle/>
          <a:p>
            <a:fld id="{D0BE6F14-FF48-0F4F-A8AA-2E3F25371E4A}" type="slidenum">
              <a:rPr lang="en-US" smtClean="0"/>
              <a:pPr/>
              <a:t>4</a:t>
            </a:fld>
            <a:endParaRPr lang="en-US"/>
          </a:p>
        </p:txBody>
      </p:sp>
    </p:spTree>
    <p:extLst>
      <p:ext uri="{BB962C8B-B14F-4D97-AF65-F5344CB8AC3E}">
        <p14:creationId xmlns:p14="http://schemas.microsoft.com/office/powerpoint/2010/main" val="2708682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E53331-4A55-4800-9EF3-6B19745117CE}"/>
              </a:ext>
            </a:extLst>
          </p:cNvPr>
          <p:cNvSpPr>
            <a:spLocks noGrp="1"/>
          </p:cNvSpPr>
          <p:nvPr>
            <p:ph type="title" idx="4294967295"/>
          </p:nvPr>
        </p:nvSpPr>
        <p:spPr>
          <a:xfrm>
            <a:off x="182582" y="335834"/>
            <a:ext cx="12192000" cy="744821"/>
          </a:xfrm>
        </p:spPr>
        <p:txBody>
          <a:bodyPr/>
          <a:lstStyle/>
          <a:p>
            <a:r>
              <a:rPr lang="en-US" dirty="0">
                <a:solidFill>
                  <a:schemeClr val="accent2"/>
                </a:solidFill>
              </a:rPr>
              <a:t>Debugging with </a:t>
            </a:r>
            <a:r>
              <a:rPr lang="en-US" dirty="0" err="1">
                <a:solidFill>
                  <a:schemeClr val="accent2"/>
                </a:solidFill>
              </a:rPr>
              <a:t>oc</a:t>
            </a:r>
            <a:r>
              <a:rPr lang="en-US" dirty="0">
                <a:solidFill>
                  <a:schemeClr val="accent2"/>
                </a:solidFill>
              </a:rPr>
              <a:t> / </a:t>
            </a:r>
            <a:r>
              <a:rPr lang="en-US" dirty="0" err="1">
                <a:solidFill>
                  <a:schemeClr val="accent2"/>
                </a:solidFill>
              </a:rPr>
              <a:t>kubectl</a:t>
            </a:r>
            <a:r>
              <a:rPr lang="en-US" dirty="0">
                <a:solidFill>
                  <a:schemeClr val="accent2"/>
                </a:solidFill>
              </a:rPr>
              <a:t> -  the basics</a:t>
            </a:r>
          </a:p>
        </p:txBody>
      </p:sp>
      <p:sp>
        <p:nvSpPr>
          <p:cNvPr id="5" name="Rectangle 4">
            <a:extLst>
              <a:ext uri="{FF2B5EF4-FFF2-40B4-BE49-F238E27FC236}">
                <a16:creationId xmlns:a16="http://schemas.microsoft.com/office/drawing/2014/main" id="{41589D49-42EC-A140-9647-3AAF7A6A6591}"/>
              </a:ext>
            </a:extLst>
          </p:cNvPr>
          <p:cNvSpPr/>
          <p:nvPr/>
        </p:nvSpPr>
        <p:spPr>
          <a:xfrm>
            <a:off x="246267" y="1655435"/>
            <a:ext cx="11699466" cy="5078313"/>
          </a:xfrm>
          <a:prstGeom prst="rect">
            <a:avLst/>
          </a:prstGeom>
        </p:spPr>
        <p:txBody>
          <a:bodyPr wrap="square">
            <a:spAutoFit/>
          </a:bodyPr>
          <a:lstStyle/>
          <a:p>
            <a:r>
              <a:rPr lang="en-US" dirty="0"/>
              <a:t>Cluster nodes status 	Pods		Persistent Volume 	PV claims</a:t>
            </a:r>
            <a:br>
              <a:rPr lang="en-US" dirty="0">
                <a:solidFill>
                  <a:schemeClr val="accent3"/>
                </a:solidFill>
              </a:rPr>
            </a:br>
            <a:r>
              <a:rPr lang="en-US" dirty="0" err="1">
                <a:solidFill>
                  <a:schemeClr val="accent3"/>
                </a:solidFill>
              </a:rPr>
              <a:t>oc</a:t>
            </a:r>
            <a:r>
              <a:rPr lang="en-US" dirty="0">
                <a:solidFill>
                  <a:schemeClr val="accent3"/>
                </a:solidFill>
              </a:rPr>
              <a:t> get nodes		</a:t>
            </a:r>
            <a:r>
              <a:rPr lang="en-US" dirty="0" err="1">
                <a:solidFill>
                  <a:schemeClr val="accent3"/>
                </a:solidFill>
              </a:rPr>
              <a:t>oc</a:t>
            </a:r>
            <a:r>
              <a:rPr lang="en-US" dirty="0">
                <a:solidFill>
                  <a:schemeClr val="accent3"/>
                </a:solidFill>
              </a:rPr>
              <a:t> get pods	</a:t>
            </a:r>
            <a:r>
              <a:rPr lang="en-US" dirty="0" err="1">
                <a:solidFill>
                  <a:schemeClr val="accent3"/>
                </a:solidFill>
              </a:rPr>
              <a:t>oc</a:t>
            </a:r>
            <a:r>
              <a:rPr lang="en-US" dirty="0">
                <a:solidFill>
                  <a:schemeClr val="accent3"/>
                </a:solidFill>
              </a:rPr>
              <a:t> get </a:t>
            </a:r>
            <a:r>
              <a:rPr lang="en-US" dirty="0" err="1">
                <a:solidFill>
                  <a:schemeClr val="accent3"/>
                </a:solidFill>
              </a:rPr>
              <a:t>pv</a:t>
            </a:r>
            <a:r>
              <a:rPr lang="en-US" dirty="0">
                <a:solidFill>
                  <a:schemeClr val="accent3"/>
                </a:solidFill>
              </a:rPr>
              <a:t>		</a:t>
            </a:r>
            <a:r>
              <a:rPr lang="en-US" dirty="0" err="1">
                <a:solidFill>
                  <a:schemeClr val="accent3"/>
                </a:solidFill>
              </a:rPr>
              <a:t>oc</a:t>
            </a:r>
            <a:r>
              <a:rPr lang="en-US" dirty="0">
                <a:solidFill>
                  <a:schemeClr val="accent3"/>
                </a:solidFill>
              </a:rPr>
              <a:t> get </a:t>
            </a:r>
            <a:r>
              <a:rPr lang="en-US" dirty="0" err="1">
                <a:solidFill>
                  <a:schemeClr val="accent3"/>
                </a:solidFill>
              </a:rPr>
              <a:t>pvc</a:t>
            </a:r>
            <a:endParaRPr lang="en-US" dirty="0">
              <a:solidFill>
                <a:schemeClr val="accent3"/>
              </a:solidFill>
            </a:endParaRPr>
          </a:p>
          <a:p>
            <a:endParaRPr lang="en-US" dirty="0"/>
          </a:p>
          <a:p>
            <a:r>
              <a:rPr lang="en-US" dirty="0">
                <a:solidFill>
                  <a:schemeClr val="bg1"/>
                </a:solidFill>
              </a:rPr>
              <a:t>Flags</a:t>
            </a:r>
          </a:p>
          <a:p>
            <a:r>
              <a:rPr lang="en-US" dirty="0">
                <a:solidFill>
                  <a:schemeClr val="accent3"/>
                </a:solidFill>
              </a:rPr>
              <a:t>-n {namespace}			</a:t>
            </a:r>
            <a:r>
              <a:rPr lang="en-US" dirty="0">
                <a:solidFill>
                  <a:schemeClr val="bg1"/>
                </a:solidFill>
              </a:rPr>
              <a:t>Results for a particular namespace (will default to the namespace you are in)</a:t>
            </a:r>
          </a:p>
          <a:p>
            <a:r>
              <a:rPr lang="en-US" dirty="0">
                <a:solidFill>
                  <a:schemeClr val="accent3"/>
                </a:solidFill>
              </a:rPr>
              <a:t>-all-namespaces			</a:t>
            </a:r>
            <a:r>
              <a:rPr lang="en-US" dirty="0">
                <a:solidFill>
                  <a:schemeClr val="bg1"/>
                </a:solidFill>
              </a:rPr>
              <a:t>Results for all namespaces</a:t>
            </a:r>
          </a:p>
          <a:p>
            <a:r>
              <a:rPr lang="en-US" dirty="0">
                <a:solidFill>
                  <a:schemeClr val="accent3"/>
                </a:solidFill>
              </a:rPr>
              <a:t>-l release={release name}		</a:t>
            </a:r>
            <a:r>
              <a:rPr lang="en-US" dirty="0">
                <a:solidFill>
                  <a:schemeClr val="bg1"/>
                </a:solidFill>
              </a:rPr>
              <a:t>Limits results to a single release </a:t>
            </a:r>
          </a:p>
          <a:p>
            <a:r>
              <a:rPr lang="en-US" dirty="0">
                <a:solidFill>
                  <a:schemeClr val="accent3"/>
                </a:solidFill>
              </a:rPr>
              <a:t>-o wide</a:t>
            </a:r>
            <a:r>
              <a:rPr lang="en-US" dirty="0">
                <a:solidFill>
                  <a:schemeClr val="bg1"/>
                </a:solidFill>
              </a:rPr>
              <a:t>				Output format includes </a:t>
            </a:r>
            <a:r>
              <a:rPr lang="en-US" dirty="0"/>
              <a:t>IP &amp; NODE</a:t>
            </a:r>
          </a:p>
          <a:p>
            <a:r>
              <a:rPr lang="en-US" dirty="0">
                <a:solidFill>
                  <a:schemeClr val="accent3"/>
                </a:solidFill>
              </a:rPr>
              <a:t>-o </a:t>
            </a:r>
            <a:r>
              <a:rPr lang="en-US" dirty="0" err="1">
                <a:solidFill>
                  <a:schemeClr val="accent3"/>
                </a:solidFill>
              </a:rPr>
              <a:t>yaml</a:t>
            </a:r>
            <a:r>
              <a:rPr lang="en-US" dirty="0">
                <a:solidFill>
                  <a:schemeClr val="accent3"/>
                </a:solidFill>
              </a:rPr>
              <a:t>				Output format in json format</a:t>
            </a:r>
          </a:p>
          <a:p>
            <a:r>
              <a:rPr lang="en-US" dirty="0">
                <a:solidFill>
                  <a:schemeClr val="accent3"/>
                </a:solidFill>
              </a:rPr>
              <a:t>| grep -</a:t>
            </a:r>
            <a:r>
              <a:rPr lang="en-US" dirty="0" err="1">
                <a:solidFill>
                  <a:schemeClr val="accent3"/>
                </a:solidFill>
              </a:rPr>
              <a:t>Ev</a:t>
            </a:r>
            <a:r>
              <a:rPr lang="en-US" dirty="0">
                <a:solidFill>
                  <a:schemeClr val="accent3"/>
                </a:solidFill>
              </a:rPr>
              <a:t> ‘</a:t>
            </a:r>
            <a:r>
              <a:rPr lang="en-US" dirty="0" err="1">
                <a:solidFill>
                  <a:schemeClr val="accent3"/>
                </a:solidFill>
              </a:rPr>
              <a:t>Running|Completed</a:t>
            </a:r>
            <a:r>
              <a:rPr lang="en-US" dirty="0">
                <a:solidFill>
                  <a:schemeClr val="accent3"/>
                </a:solidFill>
              </a:rPr>
              <a:t>’</a:t>
            </a:r>
            <a:r>
              <a:rPr lang="en-US" dirty="0"/>
              <a:t>	Shows not running or not complete</a:t>
            </a:r>
          </a:p>
          <a:p>
            <a:endParaRPr lang="en-US" dirty="0"/>
          </a:p>
          <a:p>
            <a:r>
              <a:rPr lang="en-US" dirty="0"/>
              <a:t>Example:</a:t>
            </a:r>
            <a:br>
              <a:rPr lang="en-US" dirty="0"/>
            </a:br>
            <a:r>
              <a:rPr lang="en-US" dirty="0" err="1">
                <a:solidFill>
                  <a:schemeClr val="accent3"/>
                </a:solidFill>
              </a:rPr>
              <a:t>oc</a:t>
            </a:r>
            <a:r>
              <a:rPr lang="en-US" dirty="0">
                <a:solidFill>
                  <a:schemeClr val="accent3"/>
                </a:solidFill>
              </a:rPr>
              <a:t> get pods -n </a:t>
            </a:r>
            <a:r>
              <a:rPr lang="en-US" dirty="0" err="1">
                <a:solidFill>
                  <a:schemeClr val="accent3"/>
                </a:solidFill>
              </a:rPr>
              <a:t>zen</a:t>
            </a:r>
            <a:r>
              <a:rPr lang="en-US" dirty="0">
                <a:solidFill>
                  <a:schemeClr val="accent3"/>
                </a:solidFill>
              </a:rPr>
              <a:t> –l release=wa14 	 </a:t>
            </a:r>
            <a:r>
              <a:rPr lang="en-US" dirty="0"/>
              <a:t>Get Pods for wa14 release</a:t>
            </a:r>
          </a:p>
          <a:p>
            <a:r>
              <a:rPr lang="en-US" dirty="0" err="1">
                <a:solidFill>
                  <a:schemeClr val="accent3"/>
                </a:solidFill>
              </a:rPr>
              <a:t>oc</a:t>
            </a:r>
            <a:r>
              <a:rPr lang="en-US" dirty="0">
                <a:solidFill>
                  <a:schemeClr val="accent3"/>
                </a:solidFill>
              </a:rPr>
              <a:t> get pods -n </a:t>
            </a:r>
            <a:r>
              <a:rPr lang="en-US" dirty="0" err="1">
                <a:solidFill>
                  <a:schemeClr val="accent3"/>
                </a:solidFill>
              </a:rPr>
              <a:t>zen</a:t>
            </a:r>
            <a:r>
              <a:rPr lang="en-US" dirty="0">
                <a:solidFill>
                  <a:schemeClr val="accent3"/>
                </a:solidFill>
              </a:rPr>
              <a:t> –l release=wa14 –o wide 	</a:t>
            </a:r>
            <a:r>
              <a:rPr lang="en-US" dirty="0"/>
              <a:t> Get Pods for wa14 release and show what workers they are on </a:t>
            </a:r>
          </a:p>
          <a:p>
            <a:r>
              <a:rPr lang="en-US" dirty="0" err="1">
                <a:solidFill>
                  <a:schemeClr val="accent3"/>
                </a:solidFill>
              </a:rPr>
              <a:t>oc</a:t>
            </a:r>
            <a:r>
              <a:rPr lang="en-US" dirty="0">
                <a:solidFill>
                  <a:schemeClr val="accent3"/>
                </a:solidFill>
              </a:rPr>
              <a:t> get pods --all-namespaces |grep -</a:t>
            </a:r>
            <a:r>
              <a:rPr lang="en-US" dirty="0" err="1">
                <a:solidFill>
                  <a:schemeClr val="accent3"/>
                </a:solidFill>
              </a:rPr>
              <a:t>Ev</a:t>
            </a:r>
            <a:r>
              <a:rPr lang="en-US" dirty="0">
                <a:solidFill>
                  <a:schemeClr val="accent3"/>
                </a:solidFill>
              </a:rPr>
              <a:t> ‘</a:t>
            </a:r>
            <a:r>
              <a:rPr lang="en-US" dirty="0" err="1">
                <a:solidFill>
                  <a:schemeClr val="accent3"/>
                </a:solidFill>
              </a:rPr>
              <a:t>Running|Completed</a:t>
            </a:r>
            <a:r>
              <a:rPr lang="en-US" dirty="0">
                <a:solidFill>
                  <a:schemeClr val="accent3"/>
                </a:solidFill>
              </a:rPr>
              <a:t>’ 	</a:t>
            </a:r>
            <a:r>
              <a:rPr lang="en-US" dirty="0"/>
              <a:t>Shows all pods not running or not complete</a:t>
            </a:r>
          </a:p>
          <a:p>
            <a:endParaRPr lang="en-US" dirty="0"/>
          </a:p>
          <a:p>
            <a:r>
              <a:rPr lang="en-US" dirty="0"/>
              <a:t>Shows all pods not running or not complete or not ready</a:t>
            </a:r>
          </a:p>
          <a:p>
            <a:r>
              <a:rPr lang="en-US" dirty="0" err="1">
                <a:solidFill>
                  <a:schemeClr val="accent3"/>
                </a:solidFill>
              </a:rPr>
              <a:t>oc</a:t>
            </a:r>
            <a:r>
              <a:rPr lang="en-US" dirty="0">
                <a:solidFill>
                  <a:schemeClr val="accent3"/>
                </a:solidFill>
              </a:rPr>
              <a:t> get pods --all-namespaces | grep -</a:t>
            </a:r>
            <a:r>
              <a:rPr lang="en-US" dirty="0" err="1">
                <a:solidFill>
                  <a:schemeClr val="accent3"/>
                </a:solidFill>
              </a:rPr>
              <a:t>Ev</a:t>
            </a:r>
            <a:r>
              <a:rPr lang="en-US" dirty="0">
                <a:solidFill>
                  <a:schemeClr val="accent3"/>
                </a:solidFill>
              </a:rPr>
              <a:t> '1/1|2/2|3/3|4/4' | grep -v 'Completed'</a:t>
            </a:r>
            <a:endParaRPr lang="en-US" dirty="0"/>
          </a:p>
        </p:txBody>
      </p:sp>
      <p:sp>
        <p:nvSpPr>
          <p:cNvPr id="6" name="Rounded Rectangle 5">
            <a:extLst>
              <a:ext uri="{FF2B5EF4-FFF2-40B4-BE49-F238E27FC236}">
                <a16:creationId xmlns:a16="http://schemas.microsoft.com/office/drawing/2014/main" id="{12225219-ACD3-CA42-B2F1-2ACE2508191E}"/>
              </a:ext>
            </a:extLst>
          </p:cNvPr>
          <p:cNvSpPr/>
          <p:nvPr/>
        </p:nvSpPr>
        <p:spPr>
          <a:xfrm>
            <a:off x="182582" y="910614"/>
            <a:ext cx="2739283" cy="547077"/>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err="1">
                <a:solidFill>
                  <a:schemeClr val="bg1"/>
                </a:solidFill>
              </a:rPr>
              <a:t>oc</a:t>
            </a:r>
            <a:r>
              <a:rPr lang="en-US" sz="1600" dirty="0">
                <a:solidFill>
                  <a:schemeClr val="bg1"/>
                </a:solidFill>
              </a:rPr>
              <a:t> get &lt;object&gt;</a:t>
            </a:r>
          </a:p>
        </p:txBody>
      </p:sp>
      <p:sp>
        <p:nvSpPr>
          <p:cNvPr id="4" name="Rectangle 3">
            <a:extLst>
              <a:ext uri="{FF2B5EF4-FFF2-40B4-BE49-F238E27FC236}">
                <a16:creationId xmlns:a16="http://schemas.microsoft.com/office/drawing/2014/main" id="{10F1F4EC-391F-2C4D-B8C1-9D3A53B673BF}"/>
              </a:ext>
            </a:extLst>
          </p:cNvPr>
          <p:cNvSpPr/>
          <p:nvPr/>
        </p:nvSpPr>
        <p:spPr>
          <a:xfrm>
            <a:off x="3235720" y="1113271"/>
            <a:ext cx="8283180" cy="369332"/>
          </a:xfrm>
          <a:prstGeom prst="rect">
            <a:avLst/>
          </a:prstGeom>
        </p:spPr>
        <p:txBody>
          <a:bodyPr wrap="square">
            <a:spAutoFit/>
          </a:bodyPr>
          <a:lstStyle/>
          <a:p>
            <a:r>
              <a:rPr lang="en-US" dirty="0">
                <a:solidFill>
                  <a:srgbClr val="0091FF"/>
                </a:solidFill>
              </a:rPr>
              <a:t>&lt;object&gt; = node, job, pod, </a:t>
            </a:r>
            <a:r>
              <a:rPr lang="en-US" dirty="0" err="1">
                <a:solidFill>
                  <a:srgbClr val="0091FF"/>
                </a:solidFill>
              </a:rPr>
              <a:t>pvc</a:t>
            </a:r>
            <a:r>
              <a:rPr lang="en-US" dirty="0">
                <a:solidFill>
                  <a:srgbClr val="0091FF"/>
                </a:solidFill>
              </a:rPr>
              <a:t>, </a:t>
            </a:r>
            <a:r>
              <a:rPr lang="en-US" dirty="0" err="1">
                <a:solidFill>
                  <a:srgbClr val="0091FF"/>
                </a:solidFill>
              </a:rPr>
              <a:t>pv</a:t>
            </a:r>
            <a:r>
              <a:rPr lang="en-US" dirty="0">
                <a:solidFill>
                  <a:srgbClr val="0091FF"/>
                </a:solidFill>
              </a:rPr>
              <a:t>, </a:t>
            </a:r>
            <a:r>
              <a:rPr lang="en-US" dirty="0" err="1">
                <a:solidFill>
                  <a:srgbClr val="0091FF"/>
                </a:solidFill>
              </a:rPr>
              <a:t>statefulset</a:t>
            </a:r>
            <a:r>
              <a:rPr lang="en-US" dirty="0">
                <a:solidFill>
                  <a:srgbClr val="0091FF"/>
                </a:solidFill>
              </a:rPr>
              <a:t>, secret, deployment, </a:t>
            </a:r>
            <a:r>
              <a:rPr lang="en-US" dirty="0" err="1">
                <a:solidFill>
                  <a:srgbClr val="0091FF"/>
                </a:solidFill>
              </a:rPr>
              <a:t>etc</a:t>
            </a:r>
            <a:endParaRPr lang="en-US" dirty="0"/>
          </a:p>
        </p:txBody>
      </p:sp>
      <p:sp>
        <p:nvSpPr>
          <p:cNvPr id="2" name="Slide Number Placeholder 1">
            <a:extLst>
              <a:ext uri="{FF2B5EF4-FFF2-40B4-BE49-F238E27FC236}">
                <a16:creationId xmlns:a16="http://schemas.microsoft.com/office/drawing/2014/main" id="{C625FDE7-6C74-854D-961C-7AC100EB5CB3}"/>
              </a:ext>
            </a:extLst>
          </p:cNvPr>
          <p:cNvSpPr>
            <a:spLocks noGrp="1"/>
          </p:cNvSpPr>
          <p:nvPr>
            <p:ph type="sldNum" sz="quarter" idx="10"/>
          </p:nvPr>
        </p:nvSpPr>
        <p:spPr/>
        <p:txBody>
          <a:bodyPr/>
          <a:lstStyle/>
          <a:p>
            <a:fld id="{D0BE6F14-FF48-0F4F-A8AA-2E3F25371E4A}" type="slidenum">
              <a:rPr lang="en-US" smtClean="0"/>
              <a:pPr/>
              <a:t>5</a:t>
            </a:fld>
            <a:endParaRPr lang="en-US"/>
          </a:p>
        </p:txBody>
      </p:sp>
    </p:spTree>
    <p:extLst>
      <p:ext uri="{BB962C8B-B14F-4D97-AF65-F5344CB8AC3E}">
        <p14:creationId xmlns:p14="http://schemas.microsoft.com/office/powerpoint/2010/main" val="3095540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E53331-4A55-4800-9EF3-6B19745117CE}"/>
              </a:ext>
            </a:extLst>
          </p:cNvPr>
          <p:cNvSpPr>
            <a:spLocks noGrp="1"/>
          </p:cNvSpPr>
          <p:nvPr>
            <p:ph type="title" idx="4294967295"/>
          </p:nvPr>
        </p:nvSpPr>
        <p:spPr>
          <a:xfrm>
            <a:off x="182582" y="335834"/>
            <a:ext cx="12192000" cy="744821"/>
          </a:xfrm>
        </p:spPr>
        <p:txBody>
          <a:bodyPr/>
          <a:lstStyle/>
          <a:p>
            <a:r>
              <a:rPr lang="en-US" dirty="0">
                <a:solidFill>
                  <a:schemeClr val="accent2"/>
                </a:solidFill>
              </a:rPr>
              <a:t>Pod Status</a:t>
            </a:r>
          </a:p>
        </p:txBody>
      </p:sp>
      <p:graphicFrame>
        <p:nvGraphicFramePr>
          <p:cNvPr id="4" name="Table Placeholder 6">
            <a:extLst>
              <a:ext uri="{FF2B5EF4-FFF2-40B4-BE49-F238E27FC236}">
                <a16:creationId xmlns:a16="http://schemas.microsoft.com/office/drawing/2014/main" id="{5C659D57-1634-9445-951D-6A98E5C039CD}"/>
              </a:ext>
            </a:extLst>
          </p:cNvPr>
          <p:cNvGraphicFramePr>
            <a:graphicFrameLocks/>
          </p:cNvGraphicFramePr>
          <p:nvPr/>
        </p:nvGraphicFramePr>
        <p:xfrm>
          <a:off x="484414" y="1546367"/>
          <a:ext cx="11223172" cy="4865727"/>
        </p:xfrm>
        <a:graphic>
          <a:graphicData uri="http://schemas.openxmlformats.org/drawingml/2006/table">
            <a:tbl>
              <a:tblPr firstRow="1" firstCol="1">
                <a:tableStyleId>{F2DE63D5-997A-4646-A377-4702673A728D}</a:tableStyleId>
              </a:tblPr>
              <a:tblGrid>
                <a:gridCol w="1995049">
                  <a:extLst>
                    <a:ext uri="{9D8B030D-6E8A-4147-A177-3AD203B41FA5}">
                      <a16:colId xmlns:a16="http://schemas.microsoft.com/office/drawing/2014/main" val="20000"/>
                    </a:ext>
                  </a:extLst>
                </a:gridCol>
                <a:gridCol w="9228123">
                  <a:extLst>
                    <a:ext uri="{9D8B030D-6E8A-4147-A177-3AD203B41FA5}">
                      <a16:colId xmlns:a16="http://schemas.microsoft.com/office/drawing/2014/main" val="20001"/>
                    </a:ext>
                  </a:extLst>
                </a:gridCol>
              </a:tblGrid>
              <a:tr h="452403">
                <a:tc>
                  <a:txBody>
                    <a:bodyPr/>
                    <a:lstStyle/>
                    <a:p>
                      <a:r>
                        <a:rPr lang="en-US" sz="1300" b="0" i="0" dirty="0">
                          <a:solidFill>
                            <a:srgbClr val="FFFFFF"/>
                          </a:solidFill>
                          <a:latin typeface="Arial"/>
                          <a:cs typeface="Arial"/>
                        </a:rPr>
                        <a:t>STATUS</a:t>
                      </a:r>
                    </a:p>
                  </a:txBody>
                  <a:tcPr marL="121920" marR="121920" marT="60960" marB="6096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s-ES_tradnl" sz="1300" b="0" dirty="0">
                          <a:solidFill>
                            <a:schemeClr val="bg2"/>
                          </a:solidFill>
                        </a:rPr>
                        <a:t>DESCRIPTION</a:t>
                      </a:r>
                      <a:endParaRPr lang="en-US" sz="1300" b="0" i="0" dirty="0">
                        <a:solidFill>
                          <a:schemeClr val="bg2"/>
                        </a:solidFill>
                        <a:latin typeface="Arial"/>
                        <a:cs typeface="Arial"/>
                      </a:endParaRPr>
                    </a:p>
                  </a:txBody>
                  <a:tcPr marL="121920" marR="121920" marT="60960" marB="6096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055132">
                <a:tc>
                  <a:txBody>
                    <a:bodyPr/>
                    <a:lstStyle/>
                    <a:p>
                      <a:pPr algn="l" fontAlgn="b"/>
                      <a:r>
                        <a:rPr lang="hr-HR" sz="1600" b="0" i="0" u="none" strike="noStrike" baseline="0" dirty="0" err="1">
                          <a:solidFill>
                            <a:schemeClr val="tx1"/>
                          </a:solidFill>
                          <a:effectLst/>
                          <a:latin typeface="Arial"/>
                        </a:rPr>
                        <a:t>Pending</a:t>
                      </a:r>
                      <a:endParaRPr lang="hr-HR" sz="1600" b="0" i="0" u="none" strike="noStrike" baseline="0" dirty="0">
                        <a:solidFill>
                          <a:schemeClr val="tx1"/>
                        </a:solidFill>
                        <a:effectLst/>
                        <a:latin typeface="Arial"/>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ES_tradnl" sz="1600" b="0" i="0" u="none" strike="noStrike" baseline="0" dirty="0" err="1">
                          <a:solidFill>
                            <a:srgbClr val="000000"/>
                          </a:solidFill>
                          <a:effectLst/>
                          <a:latin typeface="Arial"/>
                        </a:rPr>
                        <a:t>The</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Pod</a:t>
                      </a:r>
                      <a:r>
                        <a:rPr lang="es-ES_tradnl" sz="1600" b="0" i="0" u="none" strike="noStrike" baseline="0" dirty="0">
                          <a:solidFill>
                            <a:srgbClr val="000000"/>
                          </a:solidFill>
                          <a:effectLst/>
                          <a:latin typeface="Arial"/>
                        </a:rPr>
                        <a:t> has </a:t>
                      </a:r>
                      <a:r>
                        <a:rPr lang="es-ES_tradnl" sz="1600" b="0" i="0" u="none" strike="noStrike" baseline="0" dirty="0" err="1">
                          <a:solidFill>
                            <a:srgbClr val="000000"/>
                          </a:solidFill>
                          <a:effectLst/>
                          <a:latin typeface="Arial"/>
                        </a:rPr>
                        <a:t>been</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accepted</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by</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the</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Kubernetes</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system</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but</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one</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or</a:t>
                      </a:r>
                      <a:r>
                        <a:rPr lang="es-ES_tradnl" sz="1600" b="0" i="0" u="none" strike="noStrike" baseline="0" dirty="0">
                          <a:solidFill>
                            <a:srgbClr val="000000"/>
                          </a:solidFill>
                          <a:effectLst/>
                          <a:latin typeface="Arial"/>
                        </a:rPr>
                        <a:t> more of </a:t>
                      </a:r>
                      <a:r>
                        <a:rPr lang="es-ES_tradnl" sz="1600" b="0" i="0" u="none" strike="noStrike" baseline="0" dirty="0" err="1">
                          <a:solidFill>
                            <a:srgbClr val="000000"/>
                          </a:solidFill>
                          <a:effectLst/>
                          <a:latin typeface="Arial"/>
                        </a:rPr>
                        <a:t>the</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Container</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images</a:t>
                      </a:r>
                      <a:r>
                        <a:rPr lang="es-ES_tradnl" sz="1600" b="0" i="0" u="none" strike="noStrike" baseline="0" dirty="0">
                          <a:solidFill>
                            <a:srgbClr val="000000"/>
                          </a:solidFill>
                          <a:effectLst/>
                          <a:latin typeface="Arial"/>
                        </a:rPr>
                        <a:t> has </a:t>
                      </a:r>
                      <a:r>
                        <a:rPr lang="es-ES_tradnl" sz="1600" b="0" i="0" u="none" strike="noStrike" baseline="0" dirty="0" err="1">
                          <a:solidFill>
                            <a:srgbClr val="000000"/>
                          </a:solidFill>
                          <a:effectLst/>
                          <a:latin typeface="Arial"/>
                        </a:rPr>
                        <a:t>not</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been</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created</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This</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includes</a:t>
                      </a:r>
                      <a:r>
                        <a:rPr lang="es-ES_tradnl" sz="1600" b="0" i="0" u="none" strike="noStrike" baseline="0" dirty="0">
                          <a:solidFill>
                            <a:srgbClr val="000000"/>
                          </a:solidFill>
                          <a:effectLst/>
                          <a:latin typeface="Arial"/>
                        </a:rPr>
                        <a:t> time </a:t>
                      </a:r>
                      <a:r>
                        <a:rPr lang="es-ES_tradnl" sz="1600" b="0" i="0" u="none" strike="noStrike" baseline="0" dirty="0" err="1">
                          <a:solidFill>
                            <a:srgbClr val="000000"/>
                          </a:solidFill>
                          <a:effectLst/>
                          <a:latin typeface="Arial"/>
                        </a:rPr>
                        <a:t>before</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being</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scheduled</a:t>
                      </a:r>
                      <a:r>
                        <a:rPr lang="es-ES_tradnl" sz="1600" b="0" i="0" u="none" strike="noStrike" baseline="0" dirty="0">
                          <a:solidFill>
                            <a:srgbClr val="000000"/>
                          </a:solidFill>
                          <a:effectLst/>
                          <a:latin typeface="Arial"/>
                        </a:rPr>
                        <a:t> as </a:t>
                      </a:r>
                      <a:r>
                        <a:rPr lang="es-ES_tradnl" sz="1600" b="0" i="0" u="none" strike="noStrike" baseline="0" dirty="0" err="1">
                          <a:solidFill>
                            <a:srgbClr val="000000"/>
                          </a:solidFill>
                          <a:effectLst/>
                          <a:latin typeface="Arial"/>
                        </a:rPr>
                        <a:t>well</a:t>
                      </a:r>
                      <a:r>
                        <a:rPr lang="es-ES_tradnl" sz="1600" b="0" i="0" u="none" strike="noStrike" baseline="0" dirty="0">
                          <a:solidFill>
                            <a:srgbClr val="000000"/>
                          </a:solidFill>
                          <a:effectLst/>
                          <a:latin typeface="Arial"/>
                        </a:rPr>
                        <a:t> as time </a:t>
                      </a:r>
                      <a:r>
                        <a:rPr lang="es-ES_tradnl" sz="1600" b="0" i="0" u="none" strike="noStrike" baseline="0" dirty="0" err="1">
                          <a:solidFill>
                            <a:srgbClr val="000000"/>
                          </a:solidFill>
                          <a:effectLst/>
                          <a:latin typeface="Arial"/>
                        </a:rPr>
                        <a:t>spent</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downloading</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images</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over</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the</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network</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which</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could</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take</a:t>
                      </a:r>
                      <a:r>
                        <a:rPr lang="es-ES_tradnl" sz="1600" b="0" i="0" u="none" strike="noStrike" baseline="0" dirty="0">
                          <a:solidFill>
                            <a:srgbClr val="000000"/>
                          </a:solidFill>
                          <a:effectLst/>
                          <a:latin typeface="Arial"/>
                        </a:rPr>
                        <a:t> a </a:t>
                      </a:r>
                      <a:r>
                        <a:rPr lang="es-ES_tradnl" sz="1600" b="0" i="0" u="none" strike="noStrike" baseline="0" dirty="0" err="1">
                          <a:solidFill>
                            <a:srgbClr val="000000"/>
                          </a:solidFill>
                          <a:effectLst/>
                          <a:latin typeface="Arial"/>
                        </a:rPr>
                        <a:t>while</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Could</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also</a:t>
                      </a:r>
                      <a:r>
                        <a:rPr lang="es-ES_tradnl" sz="1600" b="0" i="0" u="none" strike="noStrike" baseline="0" dirty="0">
                          <a:solidFill>
                            <a:srgbClr val="000000"/>
                          </a:solidFill>
                          <a:effectLst/>
                          <a:latin typeface="Arial"/>
                        </a:rPr>
                        <a:t> be </a:t>
                      </a:r>
                      <a:r>
                        <a:rPr lang="es-ES_tradnl" sz="1600" b="0" i="0" u="none" strike="noStrike" baseline="0" dirty="0" err="1">
                          <a:solidFill>
                            <a:srgbClr val="000000"/>
                          </a:solidFill>
                          <a:effectLst/>
                          <a:latin typeface="Arial"/>
                        </a:rPr>
                        <a:t>insufficient</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resources</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or</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volume</a:t>
                      </a:r>
                      <a:r>
                        <a:rPr lang="es-ES_tradnl" sz="1600" b="0" i="0" u="none" strike="noStrike" baseline="0" dirty="0">
                          <a:solidFill>
                            <a:srgbClr val="000000"/>
                          </a:solidFill>
                          <a:effectLst/>
                          <a:latin typeface="Arial"/>
                        </a:rPr>
                        <a:t>.</a:t>
                      </a:r>
                    </a:p>
                  </a:txBody>
                  <a:tcPr marL="121920" marR="121920" marT="60960" marB="6096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829011">
                <a:tc>
                  <a:txBody>
                    <a:bodyPr/>
                    <a:lstStyle/>
                    <a:p>
                      <a:pPr algn="l" fontAlgn="b"/>
                      <a:r>
                        <a:rPr lang="hr-HR" sz="1600" b="0" i="0" u="none" strike="noStrike" kern="1200" baseline="0" dirty="0" err="1">
                          <a:solidFill>
                            <a:schemeClr val="tx1"/>
                          </a:solidFill>
                          <a:effectLst/>
                          <a:latin typeface="Arial"/>
                          <a:ea typeface="+mn-ea"/>
                          <a:cs typeface="+mn-cs"/>
                        </a:rPr>
                        <a:t>Running</a:t>
                      </a:r>
                      <a:endParaRPr lang="hr-HR" sz="1600" b="0" i="0" u="none" strike="noStrike" kern="1200" baseline="0" dirty="0">
                        <a:solidFill>
                          <a:schemeClr val="tx1"/>
                        </a:solidFill>
                        <a:effectLst/>
                        <a:latin typeface="Arial"/>
                        <a:ea typeface="+mn-ea"/>
                        <a:cs typeface="+mn-cs"/>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ES_tradnl" sz="1600" b="0" i="0" u="none" strike="noStrike" baseline="0" dirty="0" err="1">
                          <a:solidFill>
                            <a:srgbClr val="000000"/>
                          </a:solidFill>
                          <a:effectLst/>
                          <a:latin typeface="Arial"/>
                        </a:rPr>
                        <a:t>The</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Pod</a:t>
                      </a:r>
                      <a:r>
                        <a:rPr lang="es-ES_tradnl" sz="1600" b="0" i="0" u="none" strike="noStrike" baseline="0" dirty="0">
                          <a:solidFill>
                            <a:srgbClr val="000000"/>
                          </a:solidFill>
                          <a:effectLst/>
                          <a:latin typeface="Arial"/>
                        </a:rPr>
                        <a:t> has </a:t>
                      </a:r>
                      <a:r>
                        <a:rPr lang="es-ES_tradnl" sz="1600" b="0" i="0" u="none" strike="noStrike" baseline="0" dirty="0" err="1">
                          <a:solidFill>
                            <a:srgbClr val="000000"/>
                          </a:solidFill>
                          <a:effectLst/>
                          <a:latin typeface="Arial"/>
                        </a:rPr>
                        <a:t>been</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bound</a:t>
                      </a:r>
                      <a:r>
                        <a:rPr lang="es-ES_tradnl" sz="1600" b="0" i="0" u="none" strike="noStrike" baseline="0" dirty="0">
                          <a:solidFill>
                            <a:srgbClr val="000000"/>
                          </a:solidFill>
                          <a:effectLst/>
                          <a:latin typeface="Arial"/>
                        </a:rPr>
                        <a:t> to a </a:t>
                      </a:r>
                      <a:r>
                        <a:rPr lang="es-ES_tradnl" sz="1600" b="0" i="0" u="none" strike="noStrike" baseline="0" dirty="0" err="1">
                          <a:solidFill>
                            <a:srgbClr val="000000"/>
                          </a:solidFill>
                          <a:effectLst/>
                          <a:latin typeface="Arial"/>
                        </a:rPr>
                        <a:t>node</a:t>
                      </a:r>
                      <a:r>
                        <a:rPr lang="es-ES_tradnl" sz="1600" b="0" i="0" u="none" strike="noStrike" baseline="0" dirty="0">
                          <a:solidFill>
                            <a:srgbClr val="000000"/>
                          </a:solidFill>
                          <a:effectLst/>
                          <a:latin typeface="Arial"/>
                        </a:rPr>
                        <a:t>, and </a:t>
                      </a:r>
                      <a:r>
                        <a:rPr lang="es-ES_tradnl" sz="1600" b="0" i="0" u="none" strike="noStrike" baseline="0" dirty="0" err="1">
                          <a:solidFill>
                            <a:srgbClr val="000000"/>
                          </a:solidFill>
                          <a:effectLst/>
                          <a:latin typeface="Arial"/>
                        </a:rPr>
                        <a:t>all</a:t>
                      </a:r>
                      <a:r>
                        <a:rPr lang="es-ES_tradnl" sz="1600" b="0" i="0" u="none" strike="noStrike" baseline="0" dirty="0">
                          <a:solidFill>
                            <a:srgbClr val="000000"/>
                          </a:solidFill>
                          <a:effectLst/>
                          <a:latin typeface="Arial"/>
                        </a:rPr>
                        <a:t> of </a:t>
                      </a:r>
                      <a:r>
                        <a:rPr lang="es-ES_tradnl" sz="1600" b="0" i="0" u="none" strike="noStrike" baseline="0" dirty="0" err="1">
                          <a:solidFill>
                            <a:srgbClr val="000000"/>
                          </a:solidFill>
                          <a:effectLst/>
                          <a:latin typeface="Arial"/>
                        </a:rPr>
                        <a:t>the</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Containers</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have</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been</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created</a:t>
                      </a:r>
                      <a:r>
                        <a:rPr lang="es-ES_tradnl" sz="1600" b="0" i="0" u="none" strike="noStrike" baseline="0" dirty="0">
                          <a:solidFill>
                            <a:srgbClr val="000000"/>
                          </a:solidFill>
                          <a:effectLst/>
                          <a:latin typeface="Arial"/>
                        </a:rPr>
                        <a:t>.  At </a:t>
                      </a:r>
                      <a:r>
                        <a:rPr lang="es-ES_tradnl" sz="1600" b="0" i="0" u="none" strike="noStrike" baseline="0" dirty="0" err="1">
                          <a:solidFill>
                            <a:srgbClr val="000000"/>
                          </a:solidFill>
                          <a:effectLst/>
                          <a:latin typeface="Arial"/>
                        </a:rPr>
                        <a:t>least</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one</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Container</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is</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still</a:t>
                      </a:r>
                      <a:r>
                        <a:rPr lang="es-ES_tradnl" sz="1600" b="0" i="0" u="none" strike="noStrike" baseline="0" dirty="0">
                          <a:solidFill>
                            <a:srgbClr val="000000"/>
                          </a:solidFill>
                          <a:effectLst/>
                          <a:latin typeface="Arial"/>
                        </a:rPr>
                        <a:t> running, </a:t>
                      </a:r>
                      <a:r>
                        <a:rPr lang="es-ES_tradnl" sz="1600" b="0" i="0" u="none" strike="noStrike" baseline="0" dirty="0" err="1">
                          <a:solidFill>
                            <a:srgbClr val="000000"/>
                          </a:solidFill>
                          <a:effectLst/>
                          <a:latin typeface="Arial"/>
                        </a:rPr>
                        <a:t>or</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is</a:t>
                      </a:r>
                      <a:r>
                        <a:rPr lang="es-ES_tradnl" sz="1600" b="0" i="0" u="none" strike="noStrike" baseline="0" dirty="0">
                          <a:solidFill>
                            <a:srgbClr val="000000"/>
                          </a:solidFill>
                          <a:effectLst/>
                          <a:latin typeface="Arial"/>
                        </a:rPr>
                        <a:t> in </a:t>
                      </a:r>
                      <a:r>
                        <a:rPr lang="es-ES_tradnl" sz="1600" b="0" i="0" u="none" strike="noStrike" baseline="0" dirty="0" err="1">
                          <a:solidFill>
                            <a:srgbClr val="000000"/>
                          </a:solidFill>
                          <a:effectLst/>
                          <a:latin typeface="Arial"/>
                        </a:rPr>
                        <a:t>the</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process</a:t>
                      </a:r>
                      <a:r>
                        <a:rPr lang="es-ES_tradnl" sz="1600" b="0" i="0" u="none" strike="noStrike" baseline="0" dirty="0">
                          <a:solidFill>
                            <a:srgbClr val="000000"/>
                          </a:solidFill>
                          <a:effectLst/>
                          <a:latin typeface="Arial"/>
                        </a:rPr>
                        <a:t> of </a:t>
                      </a:r>
                      <a:r>
                        <a:rPr lang="es-ES_tradnl" sz="1600" b="0" i="0" u="none" strike="noStrike" baseline="0" dirty="0" err="1">
                          <a:solidFill>
                            <a:srgbClr val="000000"/>
                          </a:solidFill>
                          <a:effectLst/>
                          <a:latin typeface="Arial"/>
                        </a:rPr>
                        <a:t>starting</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or</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restarting</a:t>
                      </a:r>
                      <a:r>
                        <a:rPr lang="es-ES_tradnl" sz="1600" b="0" i="0" u="none" strike="noStrike" baseline="0" dirty="0">
                          <a:solidFill>
                            <a:srgbClr val="000000"/>
                          </a:solidFill>
                          <a:effectLst/>
                          <a:latin typeface="Arial"/>
                        </a:rPr>
                        <a:t>.</a:t>
                      </a:r>
                    </a:p>
                  </a:txBody>
                  <a:tcPr marL="121920" marR="121920" marT="60960" marB="6096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829011">
                <a:tc>
                  <a:txBody>
                    <a:bodyPr/>
                    <a:lstStyle/>
                    <a:p>
                      <a:pPr algn="l" fontAlgn="b"/>
                      <a:r>
                        <a:rPr lang="hr-HR" sz="1600" b="0" i="0" u="none" strike="noStrike" baseline="0" dirty="0" err="1">
                          <a:solidFill>
                            <a:schemeClr val="tx1"/>
                          </a:solidFill>
                          <a:effectLst/>
                          <a:latin typeface="Arial"/>
                        </a:rPr>
                        <a:t>Succeeded</a:t>
                      </a:r>
                      <a:br>
                        <a:rPr lang="hr-HR" sz="1600" b="0" i="0" u="none" strike="noStrike" baseline="0" dirty="0">
                          <a:solidFill>
                            <a:schemeClr val="tx1"/>
                          </a:solidFill>
                          <a:effectLst/>
                          <a:latin typeface="Arial"/>
                        </a:rPr>
                      </a:br>
                      <a:r>
                        <a:rPr lang="hr-HR" sz="1600" b="0" i="0" u="none" strike="noStrike" baseline="0" dirty="0" err="1">
                          <a:solidFill>
                            <a:schemeClr val="tx1"/>
                          </a:solidFill>
                          <a:effectLst/>
                          <a:latin typeface="Arial"/>
                        </a:rPr>
                        <a:t>Completed</a:t>
                      </a:r>
                      <a:endParaRPr lang="hr-HR" sz="1600" b="0" i="0" u="none" strike="noStrike" baseline="0" dirty="0">
                        <a:solidFill>
                          <a:schemeClr val="tx1"/>
                        </a:solidFill>
                        <a:effectLst/>
                        <a:latin typeface="Arial"/>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ES_tradnl" sz="1600" b="0" i="0" u="none" strike="noStrike" baseline="0" dirty="0" err="1">
                          <a:solidFill>
                            <a:srgbClr val="000000"/>
                          </a:solidFill>
                          <a:effectLst/>
                          <a:latin typeface="Arial"/>
                        </a:rPr>
                        <a:t>All</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Containers</a:t>
                      </a:r>
                      <a:r>
                        <a:rPr lang="es-ES_tradnl" sz="1600" b="0" i="0" u="none" strike="noStrike" baseline="0" dirty="0">
                          <a:solidFill>
                            <a:srgbClr val="000000"/>
                          </a:solidFill>
                          <a:effectLst/>
                          <a:latin typeface="Arial"/>
                        </a:rPr>
                        <a:t> in </a:t>
                      </a:r>
                      <a:r>
                        <a:rPr lang="es-ES_tradnl" sz="1600" b="0" i="0" u="none" strike="noStrike" baseline="0" dirty="0" err="1">
                          <a:solidFill>
                            <a:srgbClr val="000000"/>
                          </a:solidFill>
                          <a:effectLst/>
                          <a:latin typeface="Arial"/>
                        </a:rPr>
                        <a:t>the</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Pod</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have</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terminated</a:t>
                      </a:r>
                      <a:r>
                        <a:rPr lang="es-ES_tradnl" sz="1600" b="0" i="0" u="none" strike="noStrike" baseline="0" dirty="0">
                          <a:solidFill>
                            <a:srgbClr val="000000"/>
                          </a:solidFill>
                          <a:effectLst/>
                          <a:latin typeface="Arial"/>
                        </a:rPr>
                        <a:t> in </a:t>
                      </a:r>
                      <a:r>
                        <a:rPr lang="es-ES_tradnl" sz="1600" b="0" i="0" u="none" strike="noStrike" baseline="0" dirty="0" err="1">
                          <a:solidFill>
                            <a:srgbClr val="000000"/>
                          </a:solidFill>
                          <a:effectLst/>
                          <a:latin typeface="Arial"/>
                        </a:rPr>
                        <a:t>success</a:t>
                      </a:r>
                      <a:r>
                        <a:rPr lang="es-ES_tradnl" sz="1600" b="0" i="0" u="none" strike="noStrike" baseline="0" dirty="0">
                          <a:solidFill>
                            <a:srgbClr val="000000"/>
                          </a:solidFill>
                          <a:effectLst/>
                          <a:latin typeface="Arial"/>
                        </a:rPr>
                        <a:t>, and </a:t>
                      </a:r>
                      <a:r>
                        <a:rPr lang="es-ES_tradnl" sz="1600" b="0" i="0" u="none" strike="noStrike" baseline="0" dirty="0" err="1">
                          <a:solidFill>
                            <a:srgbClr val="000000"/>
                          </a:solidFill>
                          <a:effectLst/>
                          <a:latin typeface="Arial"/>
                        </a:rPr>
                        <a:t>will</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not</a:t>
                      </a:r>
                      <a:r>
                        <a:rPr lang="es-ES_tradnl" sz="1600" b="0" i="0" u="none" strike="noStrike" baseline="0" dirty="0">
                          <a:solidFill>
                            <a:srgbClr val="000000"/>
                          </a:solidFill>
                          <a:effectLst/>
                          <a:latin typeface="Arial"/>
                        </a:rPr>
                        <a:t> be </a:t>
                      </a:r>
                      <a:r>
                        <a:rPr lang="es-ES_tradnl" sz="1600" b="0" i="0" u="none" strike="noStrike" baseline="0" dirty="0" err="1">
                          <a:solidFill>
                            <a:srgbClr val="000000"/>
                          </a:solidFill>
                          <a:effectLst/>
                          <a:latin typeface="Arial"/>
                        </a:rPr>
                        <a:t>restarted</a:t>
                      </a:r>
                      <a:r>
                        <a:rPr lang="es-ES_tradnl" sz="1600" b="0" i="0" u="none" strike="noStrike" baseline="0" dirty="0">
                          <a:solidFill>
                            <a:srgbClr val="000000"/>
                          </a:solidFill>
                          <a:effectLst/>
                          <a:latin typeface="Arial"/>
                        </a:rPr>
                        <a:t>.</a:t>
                      </a:r>
                    </a:p>
                  </a:txBody>
                  <a:tcPr marL="121920" marR="121920" marT="60960" marB="6096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829011">
                <a:tc>
                  <a:txBody>
                    <a:bodyPr/>
                    <a:lstStyle/>
                    <a:p>
                      <a:pPr algn="l" fontAlgn="b"/>
                      <a:r>
                        <a:rPr lang="hr-HR" sz="1600" b="0" i="0" u="none" strike="noStrike" baseline="0" dirty="0" err="1">
                          <a:solidFill>
                            <a:schemeClr val="tx1"/>
                          </a:solidFill>
                          <a:effectLst/>
                          <a:latin typeface="Arial"/>
                        </a:rPr>
                        <a:t>Failed</a:t>
                      </a:r>
                      <a:endParaRPr lang="hr-HR" sz="1600" b="0" i="0" u="none" strike="noStrike" baseline="0" dirty="0">
                        <a:solidFill>
                          <a:schemeClr val="tx1"/>
                        </a:solidFill>
                        <a:effectLst/>
                        <a:latin typeface="Arial"/>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ES_tradnl" sz="1600" b="0" i="0" u="none" strike="noStrike" baseline="0" dirty="0" err="1">
                          <a:solidFill>
                            <a:srgbClr val="000000"/>
                          </a:solidFill>
                          <a:effectLst/>
                          <a:latin typeface="Arial"/>
                        </a:rPr>
                        <a:t>All</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Containers</a:t>
                      </a:r>
                      <a:r>
                        <a:rPr lang="es-ES_tradnl" sz="1600" b="0" i="0" u="none" strike="noStrike" baseline="0" dirty="0">
                          <a:solidFill>
                            <a:srgbClr val="000000"/>
                          </a:solidFill>
                          <a:effectLst/>
                          <a:latin typeface="Arial"/>
                        </a:rPr>
                        <a:t> in </a:t>
                      </a:r>
                      <a:r>
                        <a:rPr lang="es-ES_tradnl" sz="1600" b="0" i="0" u="none" strike="noStrike" baseline="0" dirty="0" err="1">
                          <a:solidFill>
                            <a:srgbClr val="000000"/>
                          </a:solidFill>
                          <a:effectLst/>
                          <a:latin typeface="Arial"/>
                        </a:rPr>
                        <a:t>the</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Pod</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have</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terminated</a:t>
                      </a:r>
                      <a:r>
                        <a:rPr lang="es-ES_tradnl" sz="1600" b="0" i="0" u="none" strike="noStrike" baseline="0" dirty="0">
                          <a:solidFill>
                            <a:srgbClr val="000000"/>
                          </a:solidFill>
                          <a:effectLst/>
                          <a:latin typeface="Arial"/>
                        </a:rPr>
                        <a:t>, and at </a:t>
                      </a:r>
                      <a:r>
                        <a:rPr lang="es-ES_tradnl" sz="1600" b="0" i="0" u="none" strike="noStrike" baseline="0" dirty="0" err="1">
                          <a:solidFill>
                            <a:srgbClr val="000000"/>
                          </a:solidFill>
                          <a:effectLst/>
                          <a:latin typeface="Arial"/>
                        </a:rPr>
                        <a:t>least</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one</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Container</a:t>
                      </a:r>
                      <a:r>
                        <a:rPr lang="es-ES_tradnl" sz="1600" b="0" i="0" u="none" strike="noStrike" baseline="0" dirty="0">
                          <a:solidFill>
                            <a:srgbClr val="000000"/>
                          </a:solidFill>
                          <a:effectLst/>
                          <a:latin typeface="Arial"/>
                        </a:rPr>
                        <a:t> has </a:t>
                      </a:r>
                      <a:r>
                        <a:rPr lang="es-ES_tradnl" sz="1600" b="0" i="0" u="none" strike="noStrike" baseline="0" dirty="0" err="1">
                          <a:solidFill>
                            <a:srgbClr val="000000"/>
                          </a:solidFill>
                          <a:effectLst/>
                          <a:latin typeface="Arial"/>
                        </a:rPr>
                        <a:t>terminated</a:t>
                      </a:r>
                      <a:r>
                        <a:rPr lang="es-ES_tradnl" sz="1600" b="0" i="0" u="none" strike="noStrike" baseline="0" dirty="0">
                          <a:solidFill>
                            <a:srgbClr val="000000"/>
                          </a:solidFill>
                          <a:effectLst/>
                          <a:latin typeface="Arial"/>
                        </a:rPr>
                        <a:t> in </a:t>
                      </a:r>
                      <a:r>
                        <a:rPr lang="es-ES_tradnl" sz="1600" b="0" i="0" u="none" strike="noStrike" baseline="0" dirty="0" err="1">
                          <a:solidFill>
                            <a:srgbClr val="000000"/>
                          </a:solidFill>
                          <a:effectLst/>
                          <a:latin typeface="Arial"/>
                        </a:rPr>
                        <a:t>failure</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That</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is</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the</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Container</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exited</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with</a:t>
                      </a:r>
                      <a:r>
                        <a:rPr lang="es-ES_tradnl" sz="1600" b="0" i="0" u="none" strike="noStrike" baseline="0" dirty="0">
                          <a:solidFill>
                            <a:srgbClr val="000000"/>
                          </a:solidFill>
                          <a:effectLst/>
                          <a:latin typeface="Arial"/>
                        </a:rPr>
                        <a:t> non-</a:t>
                      </a:r>
                      <a:r>
                        <a:rPr lang="es-ES_tradnl" sz="1600" b="0" i="0" u="none" strike="noStrike" baseline="0" dirty="0" err="1">
                          <a:solidFill>
                            <a:srgbClr val="000000"/>
                          </a:solidFill>
                          <a:effectLst/>
                          <a:latin typeface="Arial"/>
                        </a:rPr>
                        <a:t>zero</a:t>
                      </a:r>
                      <a:r>
                        <a:rPr lang="es-ES_tradnl" sz="1600" b="0" i="0" u="none" strike="noStrike" baseline="0" dirty="0">
                          <a:solidFill>
                            <a:srgbClr val="000000"/>
                          </a:solidFill>
                          <a:effectLst/>
                          <a:latin typeface="Arial"/>
                        </a:rPr>
                        <a:t> status </a:t>
                      </a:r>
                      <a:r>
                        <a:rPr lang="es-ES_tradnl" sz="1600" b="0" i="0" u="none" strike="noStrike" baseline="0" dirty="0" err="1">
                          <a:solidFill>
                            <a:srgbClr val="000000"/>
                          </a:solidFill>
                          <a:effectLst/>
                          <a:latin typeface="Arial"/>
                        </a:rPr>
                        <a:t>or</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was</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terminated</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by</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the</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system</a:t>
                      </a:r>
                      <a:r>
                        <a:rPr lang="es-ES_tradnl" sz="1600" b="0" i="0" u="none" strike="noStrike" baseline="0" dirty="0">
                          <a:solidFill>
                            <a:srgbClr val="000000"/>
                          </a:solidFill>
                          <a:effectLst/>
                          <a:latin typeface="Arial"/>
                        </a:rPr>
                        <a:t>.</a:t>
                      </a:r>
                    </a:p>
                  </a:txBody>
                  <a:tcPr marL="121920" marR="121920" marT="60960" marB="6096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829011">
                <a:tc>
                  <a:txBody>
                    <a:bodyPr/>
                    <a:lstStyle/>
                    <a:p>
                      <a:pPr algn="l" fontAlgn="b"/>
                      <a:r>
                        <a:rPr lang="hr-HR" sz="1600" b="0" i="0" u="none" strike="noStrike" baseline="0" dirty="0" err="1">
                          <a:solidFill>
                            <a:schemeClr val="tx1"/>
                          </a:solidFill>
                          <a:effectLst/>
                          <a:latin typeface="Arial"/>
                        </a:rPr>
                        <a:t>Unknown</a:t>
                      </a:r>
                      <a:endParaRPr lang="hr-HR" sz="1600" b="0" i="0" u="none" strike="noStrike" baseline="0" dirty="0">
                        <a:solidFill>
                          <a:schemeClr val="tx1"/>
                        </a:solidFill>
                        <a:effectLst/>
                        <a:latin typeface="Arial"/>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ES_tradnl" sz="1600" b="0" i="0" u="none" strike="noStrike" baseline="0" dirty="0" err="1">
                          <a:solidFill>
                            <a:srgbClr val="000000"/>
                          </a:solidFill>
                          <a:effectLst/>
                          <a:latin typeface="Arial"/>
                        </a:rPr>
                        <a:t>For</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some</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reason</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the</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state</a:t>
                      </a:r>
                      <a:r>
                        <a:rPr lang="es-ES_tradnl" sz="1600" b="0" i="0" u="none" strike="noStrike" baseline="0" dirty="0">
                          <a:solidFill>
                            <a:srgbClr val="000000"/>
                          </a:solidFill>
                          <a:effectLst/>
                          <a:latin typeface="Arial"/>
                        </a:rPr>
                        <a:t> of </a:t>
                      </a:r>
                      <a:r>
                        <a:rPr lang="es-ES_tradnl" sz="1600" b="0" i="0" u="none" strike="noStrike" baseline="0" dirty="0" err="1">
                          <a:solidFill>
                            <a:srgbClr val="000000"/>
                          </a:solidFill>
                          <a:effectLst/>
                          <a:latin typeface="Arial"/>
                        </a:rPr>
                        <a:t>the</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Pod</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could</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not</a:t>
                      </a:r>
                      <a:r>
                        <a:rPr lang="es-ES_tradnl" sz="1600" b="0" i="0" u="none" strike="noStrike" baseline="0" dirty="0">
                          <a:solidFill>
                            <a:srgbClr val="000000"/>
                          </a:solidFill>
                          <a:effectLst/>
                          <a:latin typeface="Arial"/>
                        </a:rPr>
                        <a:t> be </a:t>
                      </a:r>
                      <a:r>
                        <a:rPr lang="es-ES_tradnl" sz="1600" b="0" i="0" u="none" strike="noStrike" baseline="0" dirty="0" err="1">
                          <a:solidFill>
                            <a:srgbClr val="000000"/>
                          </a:solidFill>
                          <a:effectLst/>
                          <a:latin typeface="Arial"/>
                        </a:rPr>
                        <a:t>obtained</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typically</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due</a:t>
                      </a:r>
                      <a:r>
                        <a:rPr lang="es-ES_tradnl" sz="1600" b="0" i="0" u="none" strike="noStrike" baseline="0" dirty="0">
                          <a:solidFill>
                            <a:srgbClr val="000000"/>
                          </a:solidFill>
                          <a:effectLst/>
                          <a:latin typeface="Arial"/>
                        </a:rPr>
                        <a:t> to </a:t>
                      </a:r>
                      <a:r>
                        <a:rPr lang="es-ES_tradnl" sz="1600" b="0" i="0" u="none" strike="noStrike" baseline="0" dirty="0" err="1">
                          <a:solidFill>
                            <a:srgbClr val="000000"/>
                          </a:solidFill>
                          <a:effectLst/>
                          <a:latin typeface="Arial"/>
                        </a:rPr>
                        <a:t>an</a:t>
                      </a:r>
                      <a:r>
                        <a:rPr lang="es-ES_tradnl" sz="1600" b="0" i="0" u="none" strike="noStrike" baseline="0" dirty="0">
                          <a:solidFill>
                            <a:srgbClr val="000000"/>
                          </a:solidFill>
                          <a:effectLst/>
                          <a:latin typeface="Arial"/>
                        </a:rPr>
                        <a:t> error in </a:t>
                      </a:r>
                      <a:r>
                        <a:rPr lang="es-ES_tradnl" sz="1600" b="0" i="0" u="none" strike="noStrike" baseline="0" dirty="0" err="1">
                          <a:solidFill>
                            <a:srgbClr val="000000"/>
                          </a:solidFill>
                          <a:effectLst/>
                          <a:latin typeface="Arial"/>
                        </a:rPr>
                        <a:t>communicating</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with</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the</a:t>
                      </a:r>
                      <a:r>
                        <a:rPr lang="es-ES_tradnl" sz="1600" b="0" i="0" u="none" strike="noStrike" baseline="0" dirty="0">
                          <a:solidFill>
                            <a:srgbClr val="000000"/>
                          </a:solidFill>
                          <a:effectLst/>
                          <a:latin typeface="Arial"/>
                        </a:rPr>
                        <a:t> host of </a:t>
                      </a:r>
                      <a:r>
                        <a:rPr lang="es-ES_tradnl" sz="1600" b="0" i="0" u="none" strike="noStrike" baseline="0" dirty="0" err="1">
                          <a:solidFill>
                            <a:srgbClr val="000000"/>
                          </a:solidFill>
                          <a:effectLst/>
                          <a:latin typeface="Arial"/>
                        </a:rPr>
                        <a:t>the</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pod</a:t>
                      </a:r>
                      <a:r>
                        <a:rPr lang="es-ES_tradnl" sz="1600" b="0" i="0" u="none" strike="noStrike" baseline="0" dirty="0">
                          <a:solidFill>
                            <a:srgbClr val="000000"/>
                          </a:solidFill>
                          <a:effectLst/>
                          <a:latin typeface="Arial"/>
                        </a:rPr>
                        <a:t>.</a:t>
                      </a:r>
                    </a:p>
                  </a:txBody>
                  <a:tcPr marL="121920" marR="121920" marT="60960" marB="6096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sp>
        <p:nvSpPr>
          <p:cNvPr id="2" name="Slide Number Placeholder 1">
            <a:extLst>
              <a:ext uri="{FF2B5EF4-FFF2-40B4-BE49-F238E27FC236}">
                <a16:creationId xmlns:a16="http://schemas.microsoft.com/office/drawing/2014/main" id="{CFB83729-3909-9D43-A985-3E223C065897}"/>
              </a:ext>
            </a:extLst>
          </p:cNvPr>
          <p:cNvSpPr>
            <a:spLocks noGrp="1"/>
          </p:cNvSpPr>
          <p:nvPr>
            <p:ph type="sldNum" sz="quarter" idx="10"/>
          </p:nvPr>
        </p:nvSpPr>
        <p:spPr/>
        <p:txBody>
          <a:bodyPr/>
          <a:lstStyle/>
          <a:p>
            <a:fld id="{D0BE6F14-FF48-0F4F-A8AA-2E3F25371E4A}" type="slidenum">
              <a:rPr lang="en-US" smtClean="0"/>
              <a:pPr/>
              <a:t>6</a:t>
            </a:fld>
            <a:endParaRPr lang="en-US"/>
          </a:p>
        </p:txBody>
      </p:sp>
    </p:spTree>
    <p:extLst>
      <p:ext uri="{BB962C8B-B14F-4D97-AF65-F5344CB8AC3E}">
        <p14:creationId xmlns:p14="http://schemas.microsoft.com/office/powerpoint/2010/main" val="444459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E53331-4A55-4800-9EF3-6B19745117CE}"/>
              </a:ext>
            </a:extLst>
          </p:cNvPr>
          <p:cNvSpPr>
            <a:spLocks noGrp="1"/>
          </p:cNvSpPr>
          <p:nvPr>
            <p:ph type="title" idx="4294967295"/>
          </p:nvPr>
        </p:nvSpPr>
        <p:spPr>
          <a:xfrm>
            <a:off x="182582" y="335834"/>
            <a:ext cx="12192000" cy="744821"/>
          </a:xfrm>
        </p:spPr>
        <p:txBody>
          <a:bodyPr/>
          <a:lstStyle/>
          <a:p>
            <a:r>
              <a:rPr lang="en-US" dirty="0">
                <a:solidFill>
                  <a:schemeClr val="accent2"/>
                </a:solidFill>
              </a:rPr>
              <a:t>Pod Status</a:t>
            </a:r>
          </a:p>
        </p:txBody>
      </p:sp>
      <p:graphicFrame>
        <p:nvGraphicFramePr>
          <p:cNvPr id="4" name="Table Placeholder 6">
            <a:extLst>
              <a:ext uri="{FF2B5EF4-FFF2-40B4-BE49-F238E27FC236}">
                <a16:creationId xmlns:a16="http://schemas.microsoft.com/office/drawing/2014/main" id="{10E8C137-CABF-784D-8B1B-C8FA9690CB38}"/>
              </a:ext>
            </a:extLst>
          </p:cNvPr>
          <p:cNvGraphicFramePr>
            <a:graphicFrameLocks/>
          </p:cNvGraphicFramePr>
          <p:nvPr>
            <p:extLst>
              <p:ext uri="{D42A27DB-BD31-4B8C-83A1-F6EECF244321}">
                <p14:modId xmlns:p14="http://schemas.microsoft.com/office/powerpoint/2010/main" val="1648356214"/>
              </p:ext>
            </p:extLst>
          </p:nvPr>
        </p:nvGraphicFramePr>
        <p:xfrm>
          <a:off x="484414" y="1544266"/>
          <a:ext cx="11223172" cy="4823579"/>
        </p:xfrm>
        <a:graphic>
          <a:graphicData uri="http://schemas.openxmlformats.org/drawingml/2006/table">
            <a:tbl>
              <a:tblPr firstRow="1" firstCol="1">
                <a:tableStyleId>{F2DE63D5-997A-4646-A377-4702673A728D}</a:tableStyleId>
              </a:tblPr>
              <a:tblGrid>
                <a:gridCol w="2062844">
                  <a:extLst>
                    <a:ext uri="{9D8B030D-6E8A-4147-A177-3AD203B41FA5}">
                      <a16:colId xmlns:a16="http://schemas.microsoft.com/office/drawing/2014/main" val="20000"/>
                    </a:ext>
                  </a:extLst>
                </a:gridCol>
                <a:gridCol w="9160328">
                  <a:extLst>
                    <a:ext uri="{9D8B030D-6E8A-4147-A177-3AD203B41FA5}">
                      <a16:colId xmlns:a16="http://schemas.microsoft.com/office/drawing/2014/main" val="20001"/>
                    </a:ext>
                  </a:extLst>
                </a:gridCol>
              </a:tblGrid>
              <a:tr h="452403">
                <a:tc>
                  <a:txBody>
                    <a:bodyPr/>
                    <a:lstStyle/>
                    <a:p>
                      <a:r>
                        <a:rPr lang="en-US" sz="1300" b="0" i="0" dirty="0">
                          <a:solidFill>
                            <a:srgbClr val="FFFFFF"/>
                          </a:solidFill>
                          <a:latin typeface="Arial"/>
                          <a:cs typeface="Arial"/>
                        </a:rPr>
                        <a:t>STATUS</a:t>
                      </a:r>
                    </a:p>
                  </a:txBody>
                  <a:tcPr marL="121920" marR="121920" marT="60960" marB="6096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s-ES_tradnl" sz="1300" b="0" dirty="0">
                          <a:solidFill>
                            <a:schemeClr val="bg2"/>
                          </a:solidFill>
                        </a:rPr>
                        <a:t>DESCRIPTION</a:t>
                      </a:r>
                      <a:endParaRPr lang="en-US" sz="1300" b="0" i="0" dirty="0">
                        <a:solidFill>
                          <a:schemeClr val="bg2"/>
                        </a:solidFill>
                        <a:latin typeface="Arial"/>
                        <a:cs typeface="Arial"/>
                      </a:endParaRPr>
                    </a:p>
                  </a:txBody>
                  <a:tcPr marL="121920" marR="121920" marT="60960" marB="6096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055132">
                <a:tc>
                  <a:txBody>
                    <a:bodyPr/>
                    <a:lstStyle/>
                    <a:p>
                      <a:pPr algn="l" fontAlgn="b"/>
                      <a:r>
                        <a:rPr lang="hr-HR" sz="1600" b="0" i="0" u="none" strike="noStrike" baseline="0" dirty="0" err="1">
                          <a:solidFill>
                            <a:schemeClr val="tx1"/>
                          </a:solidFill>
                          <a:effectLst/>
                          <a:latin typeface="Arial"/>
                        </a:rPr>
                        <a:t>ImagePullBackOff</a:t>
                      </a:r>
                      <a:br>
                        <a:rPr lang="hr-HR" sz="1600" b="0" i="0" u="none" strike="noStrike" baseline="0" dirty="0">
                          <a:solidFill>
                            <a:schemeClr val="tx1"/>
                          </a:solidFill>
                          <a:effectLst/>
                          <a:latin typeface="Arial"/>
                        </a:rPr>
                      </a:br>
                      <a:r>
                        <a:rPr lang="hr-HR" sz="1600" b="0" i="0" u="none" strike="noStrike" baseline="0" dirty="0" err="1">
                          <a:solidFill>
                            <a:schemeClr val="tx1"/>
                          </a:solidFill>
                          <a:effectLst/>
                          <a:latin typeface="Arial"/>
                        </a:rPr>
                        <a:t>ErrImagePull</a:t>
                      </a:r>
                      <a:endParaRPr lang="hr-HR" sz="1600" b="0" i="0" u="none" strike="noStrike" baseline="0" dirty="0">
                        <a:solidFill>
                          <a:schemeClr val="tx1"/>
                        </a:solidFill>
                        <a:effectLst/>
                        <a:latin typeface="Arial"/>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ES_tradnl" sz="1600" b="0" i="0" u="none" strike="noStrike" baseline="0" dirty="0" err="1">
                          <a:solidFill>
                            <a:srgbClr val="000000"/>
                          </a:solidFill>
                          <a:effectLst/>
                          <a:latin typeface="Arial"/>
                        </a:rPr>
                        <a:t>Unable</a:t>
                      </a:r>
                      <a:r>
                        <a:rPr lang="es-ES_tradnl" sz="1600" b="0" i="0" u="none" strike="noStrike" baseline="0" dirty="0">
                          <a:solidFill>
                            <a:srgbClr val="000000"/>
                          </a:solidFill>
                          <a:effectLst/>
                          <a:latin typeface="Arial"/>
                        </a:rPr>
                        <a:t> to </a:t>
                      </a:r>
                      <a:r>
                        <a:rPr lang="es-ES_tradnl" sz="1600" b="0" i="0" u="none" strike="noStrike" baseline="0" dirty="0" err="1">
                          <a:solidFill>
                            <a:srgbClr val="000000"/>
                          </a:solidFill>
                          <a:effectLst/>
                          <a:latin typeface="Arial"/>
                        </a:rPr>
                        <a:t>pull</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image</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from</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repository</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Find</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image</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details</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using</a:t>
                      </a:r>
                      <a:r>
                        <a:rPr lang="es-ES_tradnl" sz="1600" b="0" i="0" u="none" strike="noStrike" baseline="0" dirty="0">
                          <a:solidFill>
                            <a:srgbClr val="000000"/>
                          </a:solidFill>
                          <a:effectLst/>
                          <a:latin typeface="Arial"/>
                        </a:rPr>
                        <a:t> describe </a:t>
                      </a:r>
                      <a:r>
                        <a:rPr lang="es-ES_tradnl" sz="1600" b="0" i="0" u="none" strike="noStrike" baseline="0" dirty="0" err="1">
                          <a:solidFill>
                            <a:srgbClr val="000000"/>
                          </a:solidFill>
                          <a:effectLst/>
                          <a:latin typeface="Arial"/>
                        </a:rPr>
                        <a:t>pod</a:t>
                      </a:r>
                      <a:r>
                        <a:rPr lang="es-ES_tradnl" sz="1600" b="0" i="0" u="none" strike="noStrike" baseline="0" dirty="0">
                          <a:solidFill>
                            <a:srgbClr val="000000"/>
                          </a:solidFill>
                          <a:effectLst/>
                          <a:latin typeface="Arial"/>
                        </a:rPr>
                        <a:t> and compare </a:t>
                      </a:r>
                      <a:r>
                        <a:rPr lang="es-ES_tradnl" sz="1600" b="0" i="0" u="none" strike="noStrike" baseline="0" dirty="0" err="1">
                          <a:solidFill>
                            <a:srgbClr val="000000"/>
                          </a:solidFill>
                          <a:effectLst/>
                          <a:latin typeface="Arial"/>
                        </a:rPr>
                        <a:t>with</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docker</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images</a:t>
                      </a:r>
                      <a:r>
                        <a:rPr lang="es-ES_tradnl" sz="1600" b="0" i="0" u="none" strike="noStrike" baseline="0" dirty="0">
                          <a:solidFill>
                            <a:srgbClr val="000000"/>
                          </a:solidFill>
                          <a:effectLst/>
                          <a:latin typeface="Arial"/>
                        </a:rPr>
                        <a:t>’.</a:t>
                      </a:r>
                    </a:p>
                  </a:txBody>
                  <a:tcPr marL="121920" marR="121920" marT="60960" marB="6096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829011">
                <a:tc>
                  <a:txBody>
                    <a:bodyPr/>
                    <a:lstStyle/>
                    <a:p>
                      <a:pPr algn="l" fontAlgn="b"/>
                      <a:r>
                        <a:rPr lang="hr-HR" sz="1600" b="0" i="0" u="none" strike="noStrike" baseline="0" dirty="0" err="1">
                          <a:solidFill>
                            <a:schemeClr val="tx1"/>
                          </a:solidFill>
                          <a:effectLst/>
                          <a:latin typeface="Arial"/>
                        </a:rPr>
                        <a:t>CrashLoopBackOff</a:t>
                      </a:r>
                      <a:endParaRPr lang="hr-HR" sz="1600" b="0" i="0" u="none" strike="noStrike" baseline="0" dirty="0">
                        <a:solidFill>
                          <a:schemeClr val="tx1"/>
                        </a:solidFill>
                        <a:effectLst/>
                        <a:latin typeface="Arial"/>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ES_tradnl" sz="1600" b="0" i="0" u="none" strike="noStrike" baseline="0" dirty="0" err="1">
                          <a:solidFill>
                            <a:srgbClr val="000000"/>
                          </a:solidFill>
                          <a:effectLst/>
                          <a:latin typeface="Arial"/>
                        </a:rPr>
                        <a:t>Container</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fails</a:t>
                      </a:r>
                      <a:r>
                        <a:rPr lang="es-ES_tradnl" sz="1600" b="0" i="0" u="none" strike="noStrike" baseline="0" dirty="0">
                          <a:solidFill>
                            <a:srgbClr val="000000"/>
                          </a:solidFill>
                          <a:effectLst/>
                          <a:latin typeface="Arial"/>
                        </a:rPr>
                        <a:t> as </a:t>
                      </a:r>
                      <a:r>
                        <a:rPr lang="es-ES_tradnl" sz="1600" b="0" i="0" u="none" strike="noStrike" baseline="0" dirty="0" err="1">
                          <a:solidFill>
                            <a:srgbClr val="000000"/>
                          </a:solidFill>
                          <a:effectLst/>
                          <a:latin typeface="Arial"/>
                        </a:rPr>
                        <a:t>soon</a:t>
                      </a:r>
                      <a:r>
                        <a:rPr lang="es-ES_tradnl" sz="1600" b="0" i="0" u="none" strike="noStrike" baseline="0" dirty="0">
                          <a:solidFill>
                            <a:srgbClr val="000000"/>
                          </a:solidFill>
                          <a:effectLst/>
                          <a:latin typeface="Arial"/>
                        </a:rPr>
                        <a:t> as </a:t>
                      </a:r>
                      <a:r>
                        <a:rPr lang="es-ES_tradnl" sz="1600" b="0" i="0" u="none" strike="noStrike" baseline="0" dirty="0" err="1">
                          <a:solidFill>
                            <a:srgbClr val="000000"/>
                          </a:solidFill>
                          <a:effectLst/>
                          <a:latin typeface="Arial"/>
                        </a:rPr>
                        <a:t>it</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is</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started</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Could</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also</a:t>
                      </a:r>
                      <a:r>
                        <a:rPr lang="es-ES_tradnl" sz="1600" b="0" i="0" u="none" strike="noStrike" baseline="0" dirty="0">
                          <a:solidFill>
                            <a:srgbClr val="000000"/>
                          </a:solidFill>
                          <a:effectLst/>
                          <a:latin typeface="Arial"/>
                        </a:rPr>
                        <a:t> be </a:t>
                      </a:r>
                      <a:r>
                        <a:rPr lang="es-ES_tradnl" sz="1600" b="0" i="0" u="none" strike="noStrike" baseline="0" dirty="0" err="1">
                          <a:solidFill>
                            <a:srgbClr val="000000"/>
                          </a:solidFill>
                          <a:effectLst/>
                          <a:latin typeface="Arial"/>
                        </a:rPr>
                        <a:t>insufficient</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resources</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or</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volume</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application</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inside</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container</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keeps</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crashing</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some</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parameters</a:t>
                      </a:r>
                      <a:r>
                        <a:rPr lang="es-ES_tradnl" sz="1600" b="0" i="0" u="none" strike="noStrike" baseline="0" dirty="0">
                          <a:solidFill>
                            <a:srgbClr val="000000"/>
                          </a:solidFill>
                          <a:effectLst/>
                          <a:latin typeface="Arial"/>
                        </a:rPr>
                        <a:t> of </a:t>
                      </a:r>
                      <a:r>
                        <a:rPr lang="es-ES_tradnl" sz="1600" b="0" i="0" u="none" strike="noStrike" baseline="0" dirty="0" err="1">
                          <a:solidFill>
                            <a:srgbClr val="000000"/>
                          </a:solidFill>
                          <a:effectLst/>
                          <a:latin typeface="Arial"/>
                        </a:rPr>
                        <a:t>the</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pod</a:t>
                      </a:r>
                      <a:r>
                        <a:rPr lang="es-ES_tradnl" sz="1600" b="0" i="0" u="none" strike="noStrike" baseline="0" dirty="0">
                          <a:solidFill>
                            <a:srgbClr val="000000"/>
                          </a:solidFill>
                          <a:effectLst/>
                          <a:latin typeface="Arial"/>
                        </a:rPr>
                        <a:t>/</a:t>
                      </a:r>
                      <a:r>
                        <a:rPr lang="es-ES_tradnl" sz="1600" b="0" i="0" u="none" strike="noStrike" baseline="0" dirty="0" err="1">
                          <a:solidFill>
                            <a:srgbClr val="000000"/>
                          </a:solidFill>
                          <a:effectLst/>
                          <a:latin typeface="Arial"/>
                        </a:rPr>
                        <a:t>container</a:t>
                      </a:r>
                      <a:r>
                        <a:rPr lang="es-ES_tradnl" sz="1600" b="0" i="0" u="none" strike="noStrike" baseline="0" dirty="0">
                          <a:solidFill>
                            <a:srgbClr val="000000"/>
                          </a:solidFill>
                          <a:effectLst/>
                          <a:latin typeface="Arial"/>
                        </a:rPr>
                        <a:t> are </a:t>
                      </a:r>
                      <a:r>
                        <a:rPr lang="es-ES_tradnl" sz="1600" b="0" i="0" u="none" strike="noStrike" baseline="0" dirty="0" err="1">
                          <a:solidFill>
                            <a:srgbClr val="000000"/>
                          </a:solidFill>
                          <a:effectLst/>
                          <a:latin typeface="Arial"/>
                        </a:rPr>
                        <a:t>incorrect</a:t>
                      </a:r>
                      <a:r>
                        <a:rPr lang="es-ES_tradnl" sz="1600" b="0" i="0" u="none" strike="noStrike" baseline="0" dirty="0">
                          <a:solidFill>
                            <a:srgbClr val="000000"/>
                          </a:solidFill>
                          <a:effectLst/>
                          <a:latin typeface="Arial"/>
                        </a:rPr>
                        <a:t>.</a:t>
                      </a:r>
                    </a:p>
                  </a:txBody>
                  <a:tcPr marL="121920" marR="121920" marT="60960" marB="6096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829011">
                <a:tc>
                  <a:txBody>
                    <a:bodyPr/>
                    <a:lstStyle/>
                    <a:p>
                      <a:pPr algn="l" fontAlgn="b"/>
                      <a:r>
                        <a:rPr lang="hr-HR" sz="1600" b="0" i="0" u="none" strike="noStrike" baseline="0" dirty="0" err="1">
                          <a:solidFill>
                            <a:schemeClr val="tx1"/>
                          </a:solidFill>
                          <a:effectLst/>
                          <a:latin typeface="Arial"/>
                        </a:rPr>
                        <a:t>RunContainerError</a:t>
                      </a:r>
                      <a:endParaRPr lang="hr-HR" sz="1600" b="0" i="0" u="none" strike="noStrike" baseline="0" dirty="0">
                        <a:solidFill>
                          <a:schemeClr val="tx1"/>
                        </a:solidFill>
                        <a:effectLst/>
                        <a:latin typeface="Arial"/>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ES_tradnl" sz="1600" b="0" i="0" u="none" strike="noStrike" baseline="0" dirty="0" err="1">
                          <a:solidFill>
                            <a:srgbClr val="000000"/>
                          </a:solidFill>
                          <a:effectLst/>
                          <a:latin typeface="Arial"/>
                        </a:rPr>
                        <a:t>Usually</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result</a:t>
                      </a:r>
                      <a:r>
                        <a:rPr lang="es-ES_tradnl" sz="1600" b="0" i="0" u="none" strike="noStrike" baseline="0" dirty="0">
                          <a:solidFill>
                            <a:srgbClr val="000000"/>
                          </a:solidFill>
                          <a:effectLst/>
                          <a:latin typeface="Arial"/>
                        </a:rPr>
                        <a:t> of </a:t>
                      </a:r>
                      <a:r>
                        <a:rPr lang="es-ES_tradnl" sz="1600" b="0" i="0" u="none" strike="noStrike" baseline="0" dirty="0" err="1">
                          <a:solidFill>
                            <a:srgbClr val="000000"/>
                          </a:solidFill>
                          <a:effectLst/>
                          <a:latin typeface="Arial"/>
                        </a:rPr>
                        <a:t>not</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finding</a:t>
                      </a:r>
                      <a:r>
                        <a:rPr lang="es-ES_tradnl" sz="1600" b="0" i="0" u="none" strike="noStrike" baseline="0" dirty="0">
                          <a:solidFill>
                            <a:srgbClr val="000000"/>
                          </a:solidFill>
                          <a:effectLst/>
                          <a:latin typeface="Arial"/>
                        </a:rPr>
                        <a:t> a </a:t>
                      </a:r>
                      <a:r>
                        <a:rPr lang="es-ES_tradnl" sz="1600" b="0" i="0" u="none" strike="noStrike" baseline="0" dirty="0" err="1">
                          <a:solidFill>
                            <a:srgbClr val="000000"/>
                          </a:solidFill>
                          <a:effectLst/>
                          <a:latin typeface="Arial"/>
                        </a:rPr>
                        <a:t>dependent</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resource</a:t>
                      </a:r>
                      <a:r>
                        <a:rPr lang="es-ES_tradnl" sz="1600" b="0" i="0" u="none" strike="noStrike" baseline="0" dirty="0">
                          <a:solidFill>
                            <a:srgbClr val="000000"/>
                          </a:solidFill>
                          <a:effectLst/>
                          <a:latin typeface="Arial"/>
                        </a:rPr>
                        <a:t> to set </a:t>
                      </a:r>
                      <a:r>
                        <a:rPr lang="es-ES_tradnl" sz="1600" b="0" i="0" u="none" strike="noStrike" baseline="0" dirty="0" err="1">
                          <a:solidFill>
                            <a:srgbClr val="000000"/>
                          </a:solidFill>
                          <a:effectLst/>
                          <a:latin typeface="Arial"/>
                        </a:rPr>
                        <a:t>the</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environment</a:t>
                      </a:r>
                      <a:r>
                        <a:rPr lang="es-ES_tradnl" sz="1600" b="0" i="0" u="none" strike="noStrike" baseline="0" dirty="0">
                          <a:solidFill>
                            <a:srgbClr val="000000"/>
                          </a:solidFill>
                          <a:effectLst/>
                          <a:latin typeface="Arial"/>
                        </a:rPr>
                        <a:t>.</a:t>
                      </a:r>
                    </a:p>
                  </a:txBody>
                  <a:tcPr marL="121920" marR="121920" marT="60960" marB="6096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829011">
                <a:tc>
                  <a:txBody>
                    <a:bodyPr/>
                    <a:lstStyle/>
                    <a:p>
                      <a:pPr algn="l" fontAlgn="b"/>
                      <a:r>
                        <a:rPr lang="hr-HR" sz="1600" b="0" i="0" u="none" strike="noStrike" baseline="0" dirty="0" err="1">
                          <a:solidFill>
                            <a:schemeClr val="tx1"/>
                          </a:solidFill>
                          <a:effectLst/>
                          <a:latin typeface="Arial"/>
                        </a:rPr>
                        <a:t>ContainerCreating</a:t>
                      </a:r>
                      <a:endParaRPr lang="hr-HR" sz="1600" b="0" i="0" u="none" strike="noStrike" baseline="0" dirty="0">
                        <a:solidFill>
                          <a:schemeClr val="tx1"/>
                        </a:solidFill>
                        <a:effectLst/>
                        <a:latin typeface="Arial"/>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ES_tradnl" sz="1600" b="0" i="0" u="none" strike="noStrike" baseline="0" dirty="0" err="1">
                          <a:solidFill>
                            <a:srgbClr val="000000"/>
                          </a:solidFill>
                          <a:effectLst/>
                          <a:latin typeface="Arial"/>
                        </a:rPr>
                        <a:t>If</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Pod</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remains</a:t>
                      </a:r>
                      <a:r>
                        <a:rPr lang="es-ES_tradnl" sz="1600" b="0" i="0" u="none" strike="noStrike" baseline="0" dirty="0">
                          <a:solidFill>
                            <a:srgbClr val="000000"/>
                          </a:solidFill>
                          <a:effectLst/>
                          <a:latin typeface="Arial"/>
                        </a:rPr>
                        <a:t> in </a:t>
                      </a:r>
                      <a:r>
                        <a:rPr lang="es-ES_tradnl" sz="1600" b="0" i="0" u="none" strike="noStrike" baseline="0" dirty="0" err="1">
                          <a:solidFill>
                            <a:srgbClr val="000000"/>
                          </a:solidFill>
                          <a:effectLst/>
                          <a:latin typeface="Arial"/>
                        </a:rPr>
                        <a:t>this</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state</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for</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an</a:t>
                      </a:r>
                      <a:r>
                        <a:rPr lang="es-ES_tradnl" sz="1600" b="0" i="0" u="none" strike="noStrike" baseline="0" dirty="0">
                          <a:solidFill>
                            <a:srgbClr val="000000"/>
                          </a:solidFill>
                          <a:effectLst/>
                          <a:latin typeface="Arial"/>
                        </a:rPr>
                        <a:t> extended </a:t>
                      </a:r>
                      <a:r>
                        <a:rPr lang="es-ES_tradnl" sz="1600" b="0" i="0" u="none" strike="noStrike" baseline="0" dirty="0" err="1">
                          <a:solidFill>
                            <a:srgbClr val="000000"/>
                          </a:solidFill>
                          <a:effectLst/>
                          <a:latin typeface="Arial"/>
                        </a:rPr>
                        <a:t>period</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this</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indicates</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some</a:t>
                      </a:r>
                      <a:r>
                        <a:rPr lang="es-ES_tradnl" sz="1600" b="0" i="0" u="none" strike="noStrike" baseline="0" dirty="0">
                          <a:solidFill>
                            <a:srgbClr val="000000"/>
                          </a:solidFill>
                          <a:effectLst/>
                          <a:latin typeface="Arial"/>
                        </a:rPr>
                        <a:t> error </a:t>
                      </a:r>
                      <a:r>
                        <a:rPr lang="es-ES_tradnl" sz="1600" b="0" i="0" u="none" strike="noStrike" baseline="0" dirty="0" err="1">
                          <a:solidFill>
                            <a:srgbClr val="000000"/>
                          </a:solidFill>
                          <a:effectLst/>
                          <a:latin typeface="Arial"/>
                        </a:rPr>
                        <a:t>related</a:t>
                      </a:r>
                      <a:r>
                        <a:rPr lang="es-ES_tradnl" sz="1600" b="0" i="0" u="none" strike="noStrike" baseline="0" dirty="0">
                          <a:solidFill>
                            <a:srgbClr val="000000"/>
                          </a:solidFill>
                          <a:effectLst/>
                          <a:latin typeface="Arial"/>
                        </a:rPr>
                        <a:t> to </a:t>
                      </a:r>
                      <a:r>
                        <a:rPr lang="es-ES_tradnl" sz="1600" b="0" i="0" u="none" strike="noStrike" baseline="0" dirty="0" err="1">
                          <a:solidFill>
                            <a:srgbClr val="000000"/>
                          </a:solidFill>
                          <a:effectLst/>
                          <a:latin typeface="Arial"/>
                        </a:rPr>
                        <a:t>not</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being</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able</a:t>
                      </a:r>
                      <a:r>
                        <a:rPr lang="es-ES_tradnl" sz="1600" b="0" i="0" u="none" strike="noStrike" baseline="0" dirty="0">
                          <a:solidFill>
                            <a:srgbClr val="000000"/>
                          </a:solidFill>
                          <a:effectLst/>
                          <a:latin typeface="Arial"/>
                        </a:rPr>
                        <a:t> to </a:t>
                      </a:r>
                      <a:r>
                        <a:rPr lang="es-ES_tradnl" sz="1600" b="0" i="0" u="none" strike="noStrike" baseline="0" dirty="0" err="1">
                          <a:solidFill>
                            <a:srgbClr val="000000"/>
                          </a:solidFill>
                          <a:effectLst/>
                          <a:latin typeface="Arial"/>
                        </a:rPr>
                        <a:t>mount</a:t>
                      </a:r>
                      <a:r>
                        <a:rPr lang="es-ES_tradnl" sz="1600" b="0" i="0" u="none" strike="noStrike" baseline="0" dirty="0">
                          <a:solidFill>
                            <a:srgbClr val="000000"/>
                          </a:solidFill>
                          <a:effectLst/>
                          <a:latin typeface="Arial"/>
                        </a:rPr>
                        <a:t> a </a:t>
                      </a:r>
                      <a:r>
                        <a:rPr lang="es-ES_tradnl" sz="1600" b="0" i="0" u="none" strike="noStrike" baseline="0" dirty="0" err="1">
                          <a:solidFill>
                            <a:srgbClr val="000000"/>
                          </a:solidFill>
                          <a:effectLst/>
                          <a:latin typeface="Arial"/>
                        </a:rPr>
                        <a:t>dependent</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volume</a:t>
                      </a:r>
                      <a:r>
                        <a:rPr lang="es-ES_tradnl" sz="1600" b="0" i="0" u="none" strike="noStrike" baseline="0" dirty="0">
                          <a:solidFill>
                            <a:srgbClr val="000000"/>
                          </a:solidFill>
                          <a:effectLst/>
                          <a:latin typeface="Arial"/>
                        </a:rPr>
                        <a:t>.</a:t>
                      </a:r>
                    </a:p>
                  </a:txBody>
                  <a:tcPr marL="121920" marR="121920" marT="60960" marB="6096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829011">
                <a:tc>
                  <a:txBody>
                    <a:bodyPr/>
                    <a:lstStyle/>
                    <a:p>
                      <a:pPr algn="l" fontAlgn="b"/>
                      <a:r>
                        <a:rPr lang="hr-HR" sz="1600" b="0" i="0" u="none" strike="noStrike" baseline="0" dirty="0" err="1">
                          <a:solidFill>
                            <a:schemeClr val="tx1"/>
                          </a:solidFill>
                          <a:effectLst/>
                          <a:latin typeface="Arial"/>
                        </a:rPr>
                        <a:t>MatchNodeSelector</a:t>
                      </a:r>
                      <a:endParaRPr lang="hr-HR" sz="1600" b="0" i="0" u="none" strike="noStrike" baseline="0" dirty="0">
                        <a:solidFill>
                          <a:schemeClr val="tx1"/>
                        </a:solidFill>
                        <a:effectLst/>
                        <a:latin typeface="Arial"/>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s-ES_tradnl" sz="1600" b="0" i="0" u="none" strike="noStrike" baseline="0" dirty="0" err="1">
                          <a:solidFill>
                            <a:srgbClr val="000000"/>
                          </a:solidFill>
                          <a:effectLst/>
                          <a:latin typeface="Arial"/>
                        </a:rPr>
                        <a:t>Usually</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related</a:t>
                      </a:r>
                      <a:r>
                        <a:rPr lang="es-ES_tradnl" sz="1600" b="0" i="0" u="none" strike="noStrike" baseline="0" dirty="0">
                          <a:solidFill>
                            <a:srgbClr val="000000"/>
                          </a:solidFill>
                          <a:effectLst/>
                          <a:latin typeface="Arial"/>
                        </a:rPr>
                        <a:t> to </a:t>
                      </a:r>
                      <a:r>
                        <a:rPr lang="es-ES_tradnl" sz="1600" b="0" i="0" u="none" strike="noStrike" baseline="0" dirty="0" err="1">
                          <a:solidFill>
                            <a:srgbClr val="000000"/>
                          </a:solidFill>
                          <a:effectLst/>
                          <a:latin typeface="Arial"/>
                        </a:rPr>
                        <a:t>scheduling</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agent</a:t>
                      </a:r>
                      <a:r>
                        <a:rPr lang="es-ES_tradnl" sz="1600" b="0" i="0" u="none" strike="noStrike" baseline="0" dirty="0">
                          <a:solidFill>
                            <a:srgbClr val="000000"/>
                          </a:solidFill>
                          <a:effectLst/>
                          <a:latin typeface="Arial"/>
                        </a:rPr>
                        <a:t> error.  </a:t>
                      </a:r>
                      <a:r>
                        <a:rPr lang="es-ES_tradnl" sz="1600" b="0" i="0" u="none" strike="noStrike" baseline="0" dirty="0" err="1">
                          <a:solidFill>
                            <a:srgbClr val="000000"/>
                          </a:solidFill>
                          <a:effectLst/>
                          <a:latin typeface="Arial"/>
                        </a:rPr>
                        <a:t>For</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example</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scheduler</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is</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unable</a:t>
                      </a:r>
                      <a:r>
                        <a:rPr lang="es-ES_tradnl" sz="1600" b="0" i="0" u="none" strike="noStrike" baseline="0" dirty="0">
                          <a:solidFill>
                            <a:srgbClr val="000000"/>
                          </a:solidFill>
                          <a:effectLst/>
                          <a:latin typeface="Arial"/>
                        </a:rPr>
                        <a:t> to </a:t>
                      </a:r>
                      <a:r>
                        <a:rPr lang="es-ES_tradnl" sz="1600" b="0" i="0" u="none" strike="noStrike" baseline="0" dirty="0" err="1">
                          <a:solidFill>
                            <a:srgbClr val="000000"/>
                          </a:solidFill>
                          <a:effectLst/>
                          <a:latin typeface="Arial"/>
                        </a:rPr>
                        <a:t>locate</a:t>
                      </a:r>
                      <a:r>
                        <a:rPr lang="es-ES_tradnl" sz="1600" b="0" i="0" u="none" strike="noStrike" baseline="0" dirty="0">
                          <a:solidFill>
                            <a:srgbClr val="000000"/>
                          </a:solidFill>
                          <a:effectLst/>
                          <a:latin typeface="Arial"/>
                        </a:rPr>
                        <a:t> a </a:t>
                      </a:r>
                      <a:r>
                        <a:rPr lang="es-ES_tradnl" sz="1600" b="0" i="0" u="none" strike="noStrike" baseline="0" dirty="0" err="1">
                          <a:solidFill>
                            <a:srgbClr val="000000"/>
                          </a:solidFill>
                          <a:effectLst/>
                          <a:latin typeface="Arial"/>
                        </a:rPr>
                        <a:t>node</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with</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the</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label</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required</a:t>
                      </a:r>
                      <a:r>
                        <a:rPr lang="es-ES_tradnl" sz="1600" b="0" i="0" u="none" strike="noStrike" baseline="0" dirty="0">
                          <a:solidFill>
                            <a:srgbClr val="000000"/>
                          </a:solidFill>
                          <a:effectLst/>
                          <a:latin typeface="Arial"/>
                        </a:rPr>
                        <a:t> to run </a:t>
                      </a:r>
                      <a:r>
                        <a:rPr lang="es-ES_tradnl" sz="1600" b="0" i="0" u="none" strike="noStrike" baseline="0" dirty="0" err="1">
                          <a:solidFill>
                            <a:srgbClr val="000000"/>
                          </a:solidFill>
                          <a:effectLst/>
                          <a:latin typeface="Arial"/>
                        </a:rPr>
                        <a:t>the</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Pod</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on</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the</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node</a:t>
                      </a:r>
                      <a:r>
                        <a:rPr lang="es-ES_tradnl" sz="1600" b="0" i="0" u="none" strike="noStrike" baseline="0" dirty="0">
                          <a:solidFill>
                            <a:srgbClr val="000000"/>
                          </a:solidFill>
                          <a:effectLst/>
                          <a:latin typeface="Arial"/>
                        </a:rPr>
                        <a:t>.  Try “</a:t>
                      </a:r>
                      <a:r>
                        <a:rPr lang="es-ES_tradnl" sz="1600" b="0" i="0" u="none" strike="noStrike" baseline="0" dirty="0" err="1">
                          <a:solidFill>
                            <a:srgbClr val="000000"/>
                          </a:solidFill>
                          <a:effectLst/>
                          <a:latin typeface="Arial"/>
                        </a:rPr>
                        <a:t>oc</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get</a:t>
                      </a:r>
                      <a:r>
                        <a:rPr lang="es-ES_tradnl" sz="1600" b="0" i="0" u="none" strike="noStrike" baseline="0" dirty="0">
                          <a:solidFill>
                            <a:srgbClr val="000000"/>
                          </a:solidFill>
                          <a:effectLst/>
                          <a:latin typeface="Arial"/>
                        </a:rPr>
                        <a:t> </a:t>
                      </a:r>
                      <a:r>
                        <a:rPr lang="es-ES_tradnl" sz="1600" b="0" i="0" u="none" strike="noStrike" baseline="0" dirty="0" err="1">
                          <a:solidFill>
                            <a:srgbClr val="000000"/>
                          </a:solidFill>
                          <a:effectLst/>
                          <a:latin typeface="Arial"/>
                        </a:rPr>
                        <a:t>nodes</a:t>
                      </a:r>
                      <a:r>
                        <a:rPr lang="es-ES_tradnl" sz="1600" b="0" i="0" u="none" strike="noStrike" baseline="0" dirty="0">
                          <a:solidFill>
                            <a:srgbClr val="000000"/>
                          </a:solidFill>
                          <a:effectLst/>
                          <a:latin typeface="Arial"/>
                        </a:rPr>
                        <a:t> --show-</a:t>
                      </a:r>
                      <a:r>
                        <a:rPr lang="es-ES_tradnl" sz="1600" b="0" i="0" u="none" strike="noStrike" baseline="0" dirty="0" err="1">
                          <a:solidFill>
                            <a:srgbClr val="000000"/>
                          </a:solidFill>
                          <a:effectLst/>
                          <a:latin typeface="Arial"/>
                        </a:rPr>
                        <a:t>labels</a:t>
                      </a:r>
                      <a:r>
                        <a:rPr lang="es-ES_tradnl" sz="1600" b="0" i="0" u="none" strike="noStrike" baseline="0" dirty="0">
                          <a:solidFill>
                            <a:srgbClr val="000000"/>
                          </a:solidFill>
                          <a:effectLst/>
                          <a:latin typeface="Arial"/>
                        </a:rPr>
                        <a:t>”.</a:t>
                      </a:r>
                    </a:p>
                  </a:txBody>
                  <a:tcPr marL="121920" marR="121920" marT="60960" marB="6096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sp>
        <p:nvSpPr>
          <p:cNvPr id="2" name="Slide Number Placeholder 1">
            <a:extLst>
              <a:ext uri="{FF2B5EF4-FFF2-40B4-BE49-F238E27FC236}">
                <a16:creationId xmlns:a16="http://schemas.microsoft.com/office/drawing/2014/main" id="{770FE52F-1DBD-4349-A8DA-5C432925F54A}"/>
              </a:ext>
            </a:extLst>
          </p:cNvPr>
          <p:cNvSpPr>
            <a:spLocks noGrp="1"/>
          </p:cNvSpPr>
          <p:nvPr>
            <p:ph type="sldNum" sz="quarter" idx="10"/>
          </p:nvPr>
        </p:nvSpPr>
        <p:spPr/>
        <p:txBody>
          <a:bodyPr/>
          <a:lstStyle/>
          <a:p>
            <a:fld id="{D0BE6F14-FF48-0F4F-A8AA-2E3F25371E4A}" type="slidenum">
              <a:rPr lang="en-US" smtClean="0"/>
              <a:pPr/>
              <a:t>7</a:t>
            </a:fld>
            <a:endParaRPr lang="en-US"/>
          </a:p>
        </p:txBody>
      </p:sp>
    </p:spTree>
    <p:extLst>
      <p:ext uri="{BB962C8B-B14F-4D97-AF65-F5344CB8AC3E}">
        <p14:creationId xmlns:p14="http://schemas.microsoft.com/office/powerpoint/2010/main" val="122960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BB944-11FD-3943-8A2A-7062A090B679}"/>
              </a:ext>
            </a:extLst>
          </p:cNvPr>
          <p:cNvSpPr>
            <a:spLocks noGrp="1"/>
          </p:cNvSpPr>
          <p:nvPr>
            <p:ph type="title"/>
          </p:nvPr>
        </p:nvSpPr>
        <p:spPr/>
        <p:txBody>
          <a:bodyPr/>
          <a:lstStyle/>
          <a:p>
            <a:r>
              <a:rPr lang="en-US" dirty="0">
                <a:solidFill>
                  <a:schemeClr val="accent2"/>
                </a:solidFill>
              </a:rPr>
              <a:t>Pods Not Running or Running &amp; Not Ready</a:t>
            </a:r>
          </a:p>
        </p:txBody>
      </p:sp>
      <p:sp>
        <p:nvSpPr>
          <p:cNvPr id="3" name="Slide Number Placeholder 2">
            <a:extLst>
              <a:ext uri="{FF2B5EF4-FFF2-40B4-BE49-F238E27FC236}">
                <a16:creationId xmlns:a16="http://schemas.microsoft.com/office/drawing/2014/main" id="{8E925EA4-A214-004F-8412-D2F9C741FD28}"/>
              </a:ext>
            </a:extLst>
          </p:cNvPr>
          <p:cNvSpPr>
            <a:spLocks noGrp="1"/>
          </p:cNvSpPr>
          <p:nvPr>
            <p:ph type="sldNum" sz="quarter" idx="10"/>
          </p:nvPr>
        </p:nvSpPr>
        <p:spPr/>
        <p:txBody>
          <a:bodyPr/>
          <a:lstStyle/>
          <a:p>
            <a:fld id="{D0BE6F14-FF48-0F4F-A8AA-2E3F25371E4A}" type="slidenum">
              <a:rPr lang="en-US" smtClean="0"/>
              <a:pPr/>
              <a:t>8</a:t>
            </a:fld>
            <a:endParaRPr lang="en-US"/>
          </a:p>
        </p:txBody>
      </p:sp>
      <p:pic>
        <p:nvPicPr>
          <p:cNvPr id="8" name="Picture 7">
            <a:extLst>
              <a:ext uri="{FF2B5EF4-FFF2-40B4-BE49-F238E27FC236}">
                <a16:creationId xmlns:a16="http://schemas.microsoft.com/office/drawing/2014/main" id="{86464A4D-79AB-C945-948E-1EB64596C5E4}"/>
              </a:ext>
            </a:extLst>
          </p:cNvPr>
          <p:cNvPicPr>
            <a:picLocks noChangeAspect="1"/>
          </p:cNvPicPr>
          <p:nvPr/>
        </p:nvPicPr>
        <p:blipFill>
          <a:blip r:embed="rId2"/>
          <a:stretch>
            <a:fillRect/>
          </a:stretch>
        </p:blipFill>
        <p:spPr>
          <a:xfrm>
            <a:off x="152950" y="3005853"/>
            <a:ext cx="12039050" cy="2324480"/>
          </a:xfrm>
          <a:prstGeom prst="rect">
            <a:avLst/>
          </a:prstGeom>
        </p:spPr>
      </p:pic>
      <p:sp>
        <p:nvSpPr>
          <p:cNvPr id="9" name="Rectangle 8">
            <a:extLst>
              <a:ext uri="{FF2B5EF4-FFF2-40B4-BE49-F238E27FC236}">
                <a16:creationId xmlns:a16="http://schemas.microsoft.com/office/drawing/2014/main" id="{45BC87D4-887D-4948-85F6-4AA5CD943548}"/>
              </a:ext>
            </a:extLst>
          </p:cNvPr>
          <p:cNvSpPr/>
          <p:nvPr/>
        </p:nvSpPr>
        <p:spPr>
          <a:xfrm>
            <a:off x="152949" y="1798031"/>
            <a:ext cx="8672073" cy="369332"/>
          </a:xfrm>
          <a:prstGeom prst="rect">
            <a:avLst/>
          </a:prstGeom>
        </p:spPr>
        <p:txBody>
          <a:bodyPr wrap="square">
            <a:spAutoFit/>
          </a:bodyPr>
          <a:lstStyle/>
          <a:p>
            <a:r>
              <a:rPr lang="en-US" dirty="0" err="1">
                <a:solidFill>
                  <a:schemeClr val="accent3"/>
                </a:solidFill>
              </a:rPr>
              <a:t>oc</a:t>
            </a:r>
            <a:r>
              <a:rPr lang="en-US" dirty="0">
                <a:solidFill>
                  <a:schemeClr val="accent3"/>
                </a:solidFill>
              </a:rPr>
              <a:t> get pods --all-namespaces | grep -</a:t>
            </a:r>
            <a:r>
              <a:rPr lang="en-US" dirty="0" err="1">
                <a:solidFill>
                  <a:schemeClr val="accent3"/>
                </a:solidFill>
              </a:rPr>
              <a:t>Ev</a:t>
            </a:r>
            <a:r>
              <a:rPr lang="en-US" dirty="0">
                <a:solidFill>
                  <a:schemeClr val="accent3"/>
                </a:solidFill>
              </a:rPr>
              <a:t> '1/1|2/2|3/3|4/4' | grep -v 'Completed'</a:t>
            </a:r>
            <a:endParaRPr lang="en-US" dirty="0"/>
          </a:p>
        </p:txBody>
      </p:sp>
    </p:spTree>
    <p:extLst>
      <p:ext uri="{BB962C8B-B14F-4D97-AF65-F5344CB8AC3E}">
        <p14:creationId xmlns:p14="http://schemas.microsoft.com/office/powerpoint/2010/main" val="1427868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78550A7-9FEB-F645-B6C5-757F0710EC81}"/>
              </a:ext>
            </a:extLst>
          </p:cNvPr>
          <p:cNvSpPr txBox="1"/>
          <p:nvPr/>
        </p:nvSpPr>
        <p:spPr>
          <a:xfrm>
            <a:off x="299434" y="261760"/>
            <a:ext cx="5709012" cy="584775"/>
          </a:xfrm>
          <a:prstGeom prst="rect">
            <a:avLst/>
          </a:prstGeom>
          <a:noFill/>
        </p:spPr>
        <p:txBody>
          <a:bodyPr wrap="square" rtlCol="0">
            <a:spAutoFit/>
          </a:bodyPr>
          <a:lstStyle/>
          <a:p>
            <a:r>
              <a:rPr lang="en-US" sz="3200" dirty="0">
                <a:solidFill>
                  <a:schemeClr val="bg1"/>
                </a:solidFill>
                <a:latin typeface="+mj-lt"/>
              </a:rPr>
              <a:t>Peeling back the onion</a:t>
            </a:r>
          </a:p>
        </p:txBody>
      </p:sp>
      <p:sp>
        <p:nvSpPr>
          <p:cNvPr id="10" name="Rounded Rectangle 9">
            <a:extLst>
              <a:ext uri="{FF2B5EF4-FFF2-40B4-BE49-F238E27FC236}">
                <a16:creationId xmlns:a16="http://schemas.microsoft.com/office/drawing/2014/main" id="{B38D364E-C49B-0D40-B818-1DDC23263C39}"/>
              </a:ext>
            </a:extLst>
          </p:cNvPr>
          <p:cNvSpPr/>
          <p:nvPr/>
        </p:nvSpPr>
        <p:spPr>
          <a:xfrm>
            <a:off x="414660" y="1536994"/>
            <a:ext cx="2739283" cy="547077"/>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err="1">
                <a:solidFill>
                  <a:schemeClr val="bg1"/>
                </a:solidFill>
              </a:rPr>
              <a:t>oc</a:t>
            </a:r>
            <a:r>
              <a:rPr lang="en-US" sz="1600" dirty="0">
                <a:solidFill>
                  <a:schemeClr val="bg1"/>
                </a:solidFill>
              </a:rPr>
              <a:t> get &lt;object&gt;</a:t>
            </a:r>
          </a:p>
        </p:txBody>
      </p:sp>
      <p:sp>
        <p:nvSpPr>
          <p:cNvPr id="11" name="Right Arrow 10">
            <a:extLst>
              <a:ext uri="{FF2B5EF4-FFF2-40B4-BE49-F238E27FC236}">
                <a16:creationId xmlns:a16="http://schemas.microsoft.com/office/drawing/2014/main" id="{A19F7BA6-67D4-1046-A9A2-90925EEEAA43}"/>
              </a:ext>
            </a:extLst>
          </p:cNvPr>
          <p:cNvSpPr/>
          <p:nvPr/>
        </p:nvSpPr>
        <p:spPr>
          <a:xfrm rot="5400000">
            <a:off x="1602269" y="1118125"/>
            <a:ext cx="349875" cy="279219"/>
          </a:xfrm>
          <a:prstGeom prst="rightArrow">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1"/>
          </a:p>
        </p:txBody>
      </p:sp>
      <p:sp>
        <p:nvSpPr>
          <p:cNvPr id="12" name="Rounded Rectangle 11">
            <a:extLst>
              <a:ext uri="{FF2B5EF4-FFF2-40B4-BE49-F238E27FC236}">
                <a16:creationId xmlns:a16="http://schemas.microsoft.com/office/drawing/2014/main" id="{04AD14E3-50C9-4342-BEA5-3067D7254269}"/>
              </a:ext>
            </a:extLst>
          </p:cNvPr>
          <p:cNvSpPr/>
          <p:nvPr/>
        </p:nvSpPr>
        <p:spPr>
          <a:xfrm>
            <a:off x="3967194" y="1536994"/>
            <a:ext cx="2563612" cy="547077"/>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err="1">
                <a:solidFill>
                  <a:schemeClr val="bg1"/>
                </a:solidFill>
              </a:rPr>
              <a:t>oc</a:t>
            </a:r>
            <a:r>
              <a:rPr lang="en-US" sz="1600" dirty="0">
                <a:solidFill>
                  <a:schemeClr val="bg1"/>
                </a:solidFill>
              </a:rPr>
              <a:t> describe &lt;object&gt;</a:t>
            </a:r>
          </a:p>
        </p:txBody>
      </p:sp>
      <p:sp>
        <p:nvSpPr>
          <p:cNvPr id="13" name="Rounded Rectangle 12">
            <a:extLst>
              <a:ext uri="{FF2B5EF4-FFF2-40B4-BE49-F238E27FC236}">
                <a16:creationId xmlns:a16="http://schemas.microsoft.com/office/drawing/2014/main" id="{B66C80F9-2078-9A4B-9C7F-2092AA046DBE}"/>
              </a:ext>
            </a:extLst>
          </p:cNvPr>
          <p:cNvSpPr/>
          <p:nvPr/>
        </p:nvSpPr>
        <p:spPr>
          <a:xfrm>
            <a:off x="414660" y="2497982"/>
            <a:ext cx="2739283" cy="547077"/>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err="1">
                <a:solidFill>
                  <a:schemeClr val="bg1"/>
                </a:solidFill>
              </a:rPr>
              <a:t>oc</a:t>
            </a:r>
            <a:r>
              <a:rPr lang="en-US" sz="1600" dirty="0">
                <a:solidFill>
                  <a:schemeClr val="bg1"/>
                </a:solidFill>
              </a:rPr>
              <a:t> logs &lt;object&gt;</a:t>
            </a:r>
          </a:p>
        </p:txBody>
      </p:sp>
      <p:sp>
        <p:nvSpPr>
          <p:cNvPr id="14" name="Rounded Rectangle 13">
            <a:extLst>
              <a:ext uri="{FF2B5EF4-FFF2-40B4-BE49-F238E27FC236}">
                <a16:creationId xmlns:a16="http://schemas.microsoft.com/office/drawing/2014/main" id="{355C3C3E-1E47-2941-AE12-1815600B2D3E}"/>
              </a:ext>
            </a:extLst>
          </p:cNvPr>
          <p:cNvSpPr/>
          <p:nvPr/>
        </p:nvSpPr>
        <p:spPr>
          <a:xfrm>
            <a:off x="3967194" y="2497982"/>
            <a:ext cx="2563612" cy="547077"/>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err="1">
                <a:solidFill>
                  <a:schemeClr val="bg1"/>
                </a:solidFill>
              </a:rPr>
              <a:t>oc</a:t>
            </a:r>
            <a:r>
              <a:rPr lang="en-US" sz="1600" dirty="0">
                <a:solidFill>
                  <a:schemeClr val="bg1"/>
                </a:solidFill>
              </a:rPr>
              <a:t> logs –f &lt;pod&gt; </a:t>
            </a:r>
          </a:p>
          <a:p>
            <a:pPr algn="ctr"/>
            <a:r>
              <a:rPr lang="en-US" sz="1600" i="1" dirty="0">
                <a:solidFill>
                  <a:schemeClr val="bg1"/>
                </a:solidFill>
              </a:rPr>
              <a:t>-c &lt;container&gt;</a:t>
            </a:r>
          </a:p>
        </p:txBody>
      </p:sp>
      <p:sp>
        <p:nvSpPr>
          <p:cNvPr id="15" name="Rounded Rectangle 14">
            <a:extLst>
              <a:ext uri="{FF2B5EF4-FFF2-40B4-BE49-F238E27FC236}">
                <a16:creationId xmlns:a16="http://schemas.microsoft.com/office/drawing/2014/main" id="{0EC15F8F-ED42-7947-B7F9-3B5102039FBB}"/>
              </a:ext>
            </a:extLst>
          </p:cNvPr>
          <p:cNvSpPr/>
          <p:nvPr/>
        </p:nvSpPr>
        <p:spPr>
          <a:xfrm>
            <a:off x="414661" y="3496782"/>
            <a:ext cx="2739281" cy="547077"/>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err="1">
                <a:solidFill>
                  <a:schemeClr val="bg1"/>
                </a:solidFill>
              </a:rPr>
              <a:t>oc</a:t>
            </a:r>
            <a:r>
              <a:rPr lang="en-US" sz="1600" dirty="0">
                <a:solidFill>
                  <a:schemeClr val="bg1"/>
                </a:solidFill>
              </a:rPr>
              <a:t> exec -it &lt;pod&gt; -- </a:t>
            </a:r>
            <a:r>
              <a:rPr lang="en-US" sz="1600" i="1" dirty="0">
                <a:solidFill>
                  <a:schemeClr val="bg1"/>
                </a:solidFill>
              </a:rPr>
              <a:t>cmd</a:t>
            </a:r>
          </a:p>
        </p:txBody>
      </p:sp>
      <p:cxnSp>
        <p:nvCxnSpPr>
          <p:cNvPr id="20" name="Elbow Connector 19">
            <a:extLst>
              <a:ext uri="{FF2B5EF4-FFF2-40B4-BE49-F238E27FC236}">
                <a16:creationId xmlns:a16="http://schemas.microsoft.com/office/drawing/2014/main" id="{DB827F92-3FA1-7146-A2F3-43460F28C03C}"/>
              </a:ext>
            </a:extLst>
          </p:cNvPr>
          <p:cNvCxnSpPr>
            <a:cxnSpLocks/>
            <a:stCxn id="12" idx="3"/>
            <a:endCxn id="13" idx="0"/>
          </p:cNvCxnSpPr>
          <p:nvPr/>
        </p:nvCxnSpPr>
        <p:spPr>
          <a:xfrm flipH="1">
            <a:off x="1784301" y="1810532"/>
            <a:ext cx="4746504" cy="687448"/>
          </a:xfrm>
          <a:prstGeom prst="bentConnector4">
            <a:avLst>
              <a:gd name="adj1" fmla="val -4816"/>
              <a:gd name="adj2" fmla="val 6989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6D98F53-33BD-0143-815C-C868712ADAC2}"/>
              </a:ext>
            </a:extLst>
          </p:cNvPr>
          <p:cNvCxnSpPr>
            <a:cxnSpLocks/>
            <a:stCxn id="10" idx="3"/>
            <a:endCxn id="12" idx="1"/>
          </p:cNvCxnSpPr>
          <p:nvPr/>
        </p:nvCxnSpPr>
        <p:spPr>
          <a:xfrm>
            <a:off x="3153943" y="1810532"/>
            <a:ext cx="8132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00FD2AD-7198-8D42-9E7B-5DC57AB2A80F}"/>
              </a:ext>
            </a:extLst>
          </p:cNvPr>
          <p:cNvCxnSpPr/>
          <p:nvPr/>
        </p:nvCxnSpPr>
        <p:spPr>
          <a:xfrm>
            <a:off x="3153940" y="2771019"/>
            <a:ext cx="8132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60092274-54C2-DE40-9901-AEA0A339FDDC}"/>
              </a:ext>
            </a:extLst>
          </p:cNvPr>
          <p:cNvCxnSpPr>
            <a:cxnSpLocks/>
          </p:cNvCxnSpPr>
          <p:nvPr/>
        </p:nvCxnSpPr>
        <p:spPr>
          <a:xfrm flipH="1">
            <a:off x="1777207" y="2771009"/>
            <a:ext cx="4746504" cy="687448"/>
          </a:xfrm>
          <a:prstGeom prst="bentConnector4">
            <a:avLst>
              <a:gd name="adj1" fmla="val -4816"/>
              <a:gd name="adj2" fmla="val 69895"/>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Footer Placeholder 3">
            <a:extLst>
              <a:ext uri="{FF2B5EF4-FFF2-40B4-BE49-F238E27FC236}">
                <a16:creationId xmlns:a16="http://schemas.microsoft.com/office/drawing/2014/main" id="{1AEFBB3F-6054-6946-B049-A67307F9F55D}"/>
              </a:ext>
            </a:extLst>
          </p:cNvPr>
          <p:cNvSpPr txBox="1">
            <a:spLocks/>
          </p:cNvSpPr>
          <p:nvPr/>
        </p:nvSpPr>
        <p:spPr>
          <a:xfrm>
            <a:off x="304800" y="6437376"/>
            <a:ext cx="8534400" cy="182880"/>
          </a:xfr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de-DE" sz="800" dirty="0"/>
              <a:t>IBM Cloud / © 2019 IBM Corporation</a:t>
            </a:r>
            <a:endParaRPr lang="en-US" sz="800" dirty="0"/>
          </a:p>
        </p:txBody>
      </p:sp>
      <p:sp>
        <p:nvSpPr>
          <p:cNvPr id="18" name="TextBox 17">
            <a:extLst>
              <a:ext uri="{FF2B5EF4-FFF2-40B4-BE49-F238E27FC236}">
                <a16:creationId xmlns:a16="http://schemas.microsoft.com/office/drawing/2014/main" id="{29B630BB-1C15-7840-AE4C-2FFD488D4F66}"/>
              </a:ext>
            </a:extLst>
          </p:cNvPr>
          <p:cNvSpPr txBox="1"/>
          <p:nvPr/>
        </p:nvSpPr>
        <p:spPr>
          <a:xfrm>
            <a:off x="7344057" y="1641255"/>
            <a:ext cx="4746504" cy="1077218"/>
          </a:xfrm>
          <a:prstGeom prst="rect">
            <a:avLst/>
          </a:prstGeom>
          <a:noFill/>
        </p:spPr>
        <p:txBody>
          <a:bodyPr wrap="square" rtlCol="0">
            <a:spAutoFit/>
          </a:bodyPr>
          <a:lstStyle/>
          <a:p>
            <a:r>
              <a:rPr lang="en-US" sz="1600" dirty="0">
                <a:solidFill>
                  <a:srgbClr val="0091FF"/>
                </a:solidFill>
              </a:rPr>
              <a:t>&lt;object&gt; = node, job, pod, </a:t>
            </a:r>
            <a:r>
              <a:rPr lang="en-US" sz="1600" dirty="0" err="1">
                <a:solidFill>
                  <a:srgbClr val="0091FF"/>
                </a:solidFill>
              </a:rPr>
              <a:t>pv</a:t>
            </a:r>
            <a:r>
              <a:rPr lang="en-US" sz="1600" dirty="0">
                <a:solidFill>
                  <a:srgbClr val="0091FF"/>
                </a:solidFill>
              </a:rPr>
              <a:t>, </a:t>
            </a:r>
            <a:r>
              <a:rPr lang="en-US" sz="1600" dirty="0" err="1">
                <a:solidFill>
                  <a:srgbClr val="0091FF"/>
                </a:solidFill>
              </a:rPr>
              <a:t>statefulset</a:t>
            </a:r>
            <a:r>
              <a:rPr lang="en-US" sz="1600" dirty="0">
                <a:solidFill>
                  <a:srgbClr val="0091FF"/>
                </a:solidFill>
              </a:rPr>
              <a:t>, secret…</a:t>
            </a:r>
          </a:p>
          <a:p>
            <a:r>
              <a:rPr lang="en-US" sz="1600" dirty="0">
                <a:solidFill>
                  <a:srgbClr val="0091FF"/>
                </a:solidFill>
              </a:rPr>
              <a:t>&lt;pod&gt; = </a:t>
            </a:r>
            <a:r>
              <a:rPr lang="en-US" sz="1600" dirty="0" err="1">
                <a:solidFill>
                  <a:srgbClr val="0091FF"/>
                </a:solidFill>
              </a:rPr>
              <a:t>podname</a:t>
            </a:r>
            <a:endParaRPr lang="en-US" sz="1600" dirty="0">
              <a:solidFill>
                <a:srgbClr val="0091FF"/>
              </a:solidFill>
            </a:endParaRPr>
          </a:p>
          <a:p>
            <a:r>
              <a:rPr lang="en-US" sz="1600" dirty="0">
                <a:solidFill>
                  <a:srgbClr val="0091FF"/>
                </a:solidFill>
              </a:rPr>
              <a:t>&lt;container&gt; = container name</a:t>
            </a:r>
          </a:p>
          <a:p>
            <a:r>
              <a:rPr lang="en-US" sz="1600" dirty="0" err="1">
                <a:solidFill>
                  <a:srgbClr val="0091FF"/>
                </a:solidFill>
              </a:rPr>
              <a:t>Cmd</a:t>
            </a:r>
            <a:r>
              <a:rPr lang="en-US" sz="1600" dirty="0">
                <a:solidFill>
                  <a:srgbClr val="0091FF"/>
                </a:solidFill>
              </a:rPr>
              <a:t> = command to run</a:t>
            </a:r>
          </a:p>
        </p:txBody>
      </p:sp>
      <p:sp>
        <p:nvSpPr>
          <p:cNvPr id="2" name="Slide Number Placeholder 1">
            <a:extLst>
              <a:ext uri="{FF2B5EF4-FFF2-40B4-BE49-F238E27FC236}">
                <a16:creationId xmlns:a16="http://schemas.microsoft.com/office/drawing/2014/main" id="{B5014164-1E6D-A342-AD1F-E048720373BF}"/>
              </a:ext>
            </a:extLst>
          </p:cNvPr>
          <p:cNvSpPr>
            <a:spLocks noGrp="1"/>
          </p:cNvSpPr>
          <p:nvPr>
            <p:ph type="sldNum" sz="quarter" idx="12"/>
          </p:nvPr>
        </p:nvSpPr>
        <p:spPr/>
        <p:txBody>
          <a:bodyPr/>
          <a:lstStyle/>
          <a:p>
            <a:fld id="{85A48025-A781-4643-82CB-5C883DD97884}" type="slidenum">
              <a:rPr lang="en-US" smtClean="0"/>
              <a:t>9</a:t>
            </a:fld>
            <a:endParaRPr lang="en-US"/>
          </a:p>
        </p:txBody>
      </p:sp>
    </p:spTree>
    <p:extLst>
      <p:ext uri="{BB962C8B-B14F-4D97-AF65-F5344CB8AC3E}">
        <p14:creationId xmlns:p14="http://schemas.microsoft.com/office/powerpoint/2010/main" val="3080036134"/>
      </p:ext>
    </p:extLst>
  </p:cSld>
  <p:clrMapOvr>
    <a:masterClrMapping/>
  </p:clrMapOvr>
</p:sld>
</file>

<file path=ppt/theme/theme1.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06441E7C-8021-F046-AB07-12B4C84FFC7C}" vid="{C9457094-1557-5F42-A439-C21CA9881066}"/>
    </a:ext>
  </a:extLst>
</a:theme>
</file>

<file path=ppt/theme/theme2.xml><?xml version="1.0" encoding="utf-8"?>
<a:theme xmlns:a="http://schemas.openxmlformats.org/drawingml/2006/main" name="10_blk_background_2017">
  <a:themeElements>
    <a:clrScheme name="blk_background_2017">
      <a:dk1>
        <a:srgbClr val="000000"/>
      </a:dk1>
      <a:lt1>
        <a:srgbClr val="000000"/>
      </a:lt1>
      <a:dk2>
        <a:srgbClr val="A7A7A7"/>
      </a:dk2>
      <a:lt2>
        <a:srgbClr val="535353"/>
      </a:lt2>
      <a:accent1>
        <a:srgbClr val="69A6FF"/>
      </a:accent1>
      <a:accent2>
        <a:srgbClr val="0064FF"/>
      </a:accent2>
      <a:accent3>
        <a:srgbClr val="003BC9"/>
      </a:accent3>
      <a:accent4>
        <a:srgbClr val="1FB3CF"/>
      </a:accent4>
      <a:accent5>
        <a:srgbClr val="6E177D"/>
      </a:accent5>
      <a:accent6>
        <a:srgbClr val="DB2663"/>
      </a:accent6>
      <a:hlink>
        <a:srgbClr val="0000FF"/>
      </a:hlink>
      <a:folHlink>
        <a:srgbClr val="FF00FF"/>
      </a:folHlink>
    </a:clrScheme>
    <a:fontScheme name="blk_background_2017">
      <a:majorFont>
        <a:latin typeface="Helvetica"/>
        <a:ea typeface="Helvetica"/>
        <a:cs typeface="Helvetica"/>
      </a:majorFont>
      <a:minorFont>
        <a:latin typeface="Calibri"/>
        <a:ea typeface="Calibri"/>
        <a:cs typeface="Calibri"/>
      </a:minorFont>
    </a:fontScheme>
    <a:fmtScheme name="blk_background_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blk_background_2017">
  <a:themeElements>
    <a:clrScheme name="blk_background_2017">
      <a:dk1>
        <a:srgbClr val="000000"/>
      </a:dk1>
      <a:lt1>
        <a:srgbClr val="000000"/>
      </a:lt1>
      <a:dk2>
        <a:srgbClr val="A7A7A7"/>
      </a:dk2>
      <a:lt2>
        <a:srgbClr val="535353"/>
      </a:lt2>
      <a:accent1>
        <a:srgbClr val="8F8B8B"/>
      </a:accent1>
      <a:accent2>
        <a:srgbClr val="0F6FFF"/>
      </a:accent2>
      <a:accent3>
        <a:srgbClr val="20D5D2"/>
      </a:accent3>
      <a:accent4>
        <a:srgbClr val="504E4E"/>
      </a:accent4>
      <a:accent5>
        <a:srgbClr val="6E177D"/>
      </a:accent5>
      <a:accent6>
        <a:srgbClr val="DB2663"/>
      </a:accent6>
      <a:hlink>
        <a:srgbClr val="0000FF"/>
      </a:hlink>
      <a:folHlink>
        <a:srgbClr val="FF00FF"/>
      </a:folHlink>
    </a:clrScheme>
    <a:fontScheme name="blk_background_2017">
      <a:majorFont>
        <a:latin typeface="Calibri"/>
        <a:ea typeface="Calibri"/>
        <a:cs typeface="Calibri"/>
      </a:majorFont>
      <a:minorFont>
        <a:latin typeface="Helvetica"/>
        <a:ea typeface="Helvetica"/>
        <a:cs typeface="Helvetica"/>
      </a:minorFont>
    </a:fontScheme>
    <a:fmtScheme name="blk_background_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28330</TotalTime>
  <Words>5436</Words>
  <Application>Microsoft Macintosh PowerPoint</Application>
  <PresentationFormat>Widescreen</PresentationFormat>
  <Paragraphs>635</Paragraphs>
  <Slides>38</Slides>
  <Notes>30</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38</vt:i4>
      </vt:variant>
    </vt:vector>
  </HeadingPairs>
  <TitlesOfParts>
    <vt:vector size="52" baseType="lpstr">
      <vt:lpstr>HGPSoeiKakugothicUB</vt:lpstr>
      <vt:lpstr>.AppleSystemUIFont</vt:lpstr>
      <vt:lpstr>Arial</vt:lpstr>
      <vt:lpstr>Calibri</vt:lpstr>
      <vt:lpstr>Helvetica</vt:lpstr>
      <vt:lpstr>IBM Plex Sans</vt:lpstr>
      <vt:lpstr>IBM Plex Sans Condensed Text</vt:lpstr>
      <vt:lpstr>IBM Plex Sans Light</vt:lpstr>
      <vt:lpstr>IBM Plex Sans SemiBold</vt:lpstr>
      <vt:lpstr>IBM Plex Sans Thin</vt:lpstr>
      <vt:lpstr>Wingdings</vt:lpstr>
      <vt:lpstr>wht_background_2017</vt:lpstr>
      <vt:lpstr>10_blk_background_2017</vt:lpstr>
      <vt:lpstr>blk_background_2017</vt:lpstr>
      <vt:lpstr>PowerPoint Presentation</vt:lpstr>
      <vt:lpstr>PowerPoint Presentation</vt:lpstr>
      <vt:lpstr>PowerPoint Presentation</vt:lpstr>
      <vt:lpstr>Session Agenda</vt:lpstr>
      <vt:lpstr>Debugging with oc / kubectl -  the basics</vt:lpstr>
      <vt:lpstr>Pod Status</vt:lpstr>
      <vt:lpstr>Pod Status</vt:lpstr>
      <vt:lpstr>Pods Not Running or Running &amp; Not Ready</vt:lpstr>
      <vt:lpstr>PowerPoint Presentation</vt:lpstr>
      <vt:lpstr>Databases stay in Pending Status (minio, mongo, etcd)</vt:lpstr>
      <vt:lpstr>Helm</vt:lpstr>
      <vt:lpstr>Debug 101 </vt:lpstr>
      <vt:lpstr>Testing Disk Speed</vt:lpstr>
      <vt:lpstr>PowerPoint Presentation</vt:lpstr>
      <vt:lpstr>#1 Problem loading the Images</vt:lpstr>
      <vt:lpstr>#2 Problem during Helm Install</vt:lpstr>
      <vt:lpstr>Overview of Assistant Install Problems</vt:lpstr>
      <vt:lpstr>Assistant – Master or Store pods not starting</vt:lpstr>
      <vt:lpstr>Assistant – Install successful, but tooling not working</vt:lpstr>
      <vt:lpstr>Overview of Discovery Install Problems</vt:lpstr>
      <vt:lpstr>Discovery – all etcd pods do not all start</vt:lpstr>
      <vt:lpstr>Discovery – postgres keeper pod won’t start</vt:lpstr>
      <vt:lpstr>Discovery – elastic pod not starting / or not ready (0/1 Running)</vt:lpstr>
      <vt:lpstr>Discovery – elastic pod will not start</vt:lpstr>
      <vt:lpstr>Discovery – deploy successful, but pods not starting</vt:lpstr>
      <vt:lpstr>Discovery – deploy successful, but dfs pods not starting</vt:lpstr>
      <vt:lpstr>Discovery – Debugging the Optional Language Pack</vt:lpstr>
      <vt:lpstr>#3 Problem with Runtime</vt:lpstr>
      <vt:lpstr>Discovery – Cannot create a collection or ingest documents</vt:lpstr>
      <vt:lpstr>Discovery – Postgres won’t go running</vt:lpstr>
      <vt:lpstr>openshiftCollector.sh</vt:lpstr>
      <vt:lpstr>How to reinstall Watson Service</vt:lpstr>
      <vt:lpstr>How to get Support</vt:lpstr>
      <vt:lpstr>PowerPoint Presentation</vt:lpstr>
      <vt:lpstr>Thank you</vt:lpstr>
      <vt:lpstr>PowerPoint Presentation</vt:lpstr>
      <vt:lpstr>PowerPoint Presentation</vt:lpstr>
      <vt:lpstr>Assistant &amp; Discovery Pods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WKC powered by Cloud Pak for Data Deep Dive </dc:title>
  <dc:creator>Loren Murphy</dc:creator>
  <cp:lastModifiedBy>Jennifer Wales</cp:lastModifiedBy>
  <cp:revision>227</cp:revision>
  <dcterms:created xsi:type="dcterms:W3CDTF">2019-10-23T21:47:30Z</dcterms:created>
  <dcterms:modified xsi:type="dcterms:W3CDTF">2020-03-06T15:37:54Z</dcterms:modified>
</cp:coreProperties>
</file>